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285" r:id="rId23"/>
    <p:sldId id="286" r:id="rId24"/>
    <p:sldId id="288" r:id="rId25"/>
    <p:sldId id="284" r:id="rId26"/>
    <p:sldId id="287" r:id="rId27"/>
    <p:sldId id="293" r:id="rId28"/>
    <p:sldId id="292" r:id="rId29"/>
    <p:sldId id="294" r:id="rId30"/>
    <p:sldId id="295" r:id="rId31"/>
    <p:sldId id="289" r:id="rId32"/>
    <p:sldId id="290" r:id="rId33"/>
    <p:sldId id="291" r:id="rId34"/>
    <p:sldId id="280" r:id="rId35"/>
    <p:sldId id="281" r:id="rId36"/>
    <p:sldId id="282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C3"/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99572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1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1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1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사양과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코드관련정보를 문의할 수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1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포트톨리오 공유를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통한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피드백으로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실력을 향상시킬 수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사진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8717" y="4606661"/>
            <a:ext cx="251181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검색</a:t>
            </a:r>
            <a:r>
              <a:rPr lang="ko-KR" altLang="en-US" sz="1000">
                <a:solidFill>
                  <a:schemeClr val="tx1"/>
                </a:solidFill>
              </a:rPr>
              <a:t>창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직무별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커뮤니티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제휴할인 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FAQ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1880" y="980728"/>
            <a:ext cx="2160240" cy="576064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V="1">
            <a:off x="8191911" y="1340768"/>
            <a:ext cx="268521" cy="3600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2923" y="1063769"/>
            <a:ext cx="125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FF00"/>
                </a:solidFill>
              </a:rPr>
              <a:t>모든메뉴 펼침</a:t>
            </a:r>
            <a:endParaRPr lang="ko-KR" altLang="en-US" sz="1200" b="1">
              <a:solidFill>
                <a:srgbClr val="FFFF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r>
              <a:rPr lang="en-US" altLang="ko-KR"/>
              <a:t> (</a:t>
            </a:r>
            <a:r>
              <a:rPr lang="ko-KR" altLang="en-US"/>
              <a:t>목록 펼침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사진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8717" y="4606661"/>
            <a:ext cx="2511813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검색</a:t>
            </a:r>
            <a:r>
              <a:rPr lang="ko-KR" altLang="en-US" sz="1000">
                <a:solidFill>
                  <a:schemeClr val="bg1"/>
                </a:solidFill>
              </a:rPr>
              <a:t>창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직무별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회원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제휴할인 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</a:rPr>
              <a:t>FAQ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&lt;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1880" y="980728"/>
            <a:ext cx="2160240" cy="576064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31640" y="2060848"/>
            <a:ext cx="6561283" cy="139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002380" y="2135543"/>
            <a:ext cx="1584176" cy="28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02380" y="2492896"/>
            <a:ext cx="1584176" cy="274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레이아웃 </a:t>
            </a:r>
            <a:r>
              <a:rPr lang="en-US" altLang="ko-KR"/>
              <a:t>– HOME&gt;</a:t>
            </a: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en-US" altLang="ko-KR" smtClean="0"/>
              <a:t>HOME&gt;</a:t>
            </a:r>
            <a:r>
              <a:rPr lang="ko-KR" altLang="en-US" smtClean="0"/>
              <a:t>회원가입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en-US" altLang="ko-KR" smtClean="0"/>
              <a:t>HOME&gt;</a:t>
            </a:r>
            <a:r>
              <a:rPr lang="ko-KR" altLang="en-US" smtClean="0"/>
              <a:t>마이페이</a:t>
            </a:r>
            <a:r>
              <a:rPr lang="ko-KR" altLang="en-US"/>
              <a:t>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en-US" altLang="ko-KR" smtClean="0"/>
              <a:t>HOME&gt;</a:t>
            </a:r>
            <a:r>
              <a:rPr lang="ko-KR" altLang="en-US" smtClean="0"/>
              <a:t>사이트</a:t>
            </a:r>
            <a:r>
              <a:rPr lang="ko-KR" altLang="en-US"/>
              <a:t>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업계동향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1831677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8184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721699"/>
            <a:ext cx="864098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9282" y="3513651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2803517" y="4293096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09280" y="508518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20287" y="586416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56258"/>
              </p:ext>
            </p:extLst>
          </p:nvPr>
        </p:nvGraphicFramePr>
        <p:xfrm>
          <a:off x="504122" y="2106567"/>
          <a:ext cx="8208907" cy="325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08112"/>
                <a:gridCol w="1584176"/>
                <a:gridCol w="1203558"/>
                <a:gridCol w="1172701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11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0106" y="1844824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5589240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5955" y="5877272"/>
            <a:ext cx="7450461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9872" y="2420888"/>
            <a:ext cx="208823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0112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2420888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27784" y="2420888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060848"/>
            <a:ext cx="4572000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1118</Words>
  <Application>Microsoft Office PowerPoint</Application>
  <PresentationFormat>화면 슬라이드 쇼(4:3)</PresentationFormat>
  <Paragraphs>338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레이아웃 – TITLE</vt:lpstr>
      <vt:lpstr>레이아웃 – TITLE(가안)</vt:lpstr>
      <vt:lpstr>레이아웃 – HOME</vt:lpstr>
      <vt:lpstr>레이아웃 – HOME (목록 펼침)</vt:lpstr>
      <vt:lpstr>레이아웃 – HOME(디자인 가안)</vt:lpstr>
      <vt:lpstr>레이아웃 – HOME&gt;로그인</vt:lpstr>
      <vt:lpstr>레이아웃 – HOME&gt;회원가입</vt:lpstr>
      <vt:lpstr>레이아웃 – HOME&gt;마이페이지</vt:lpstr>
      <vt:lpstr>레이아웃 – HOME&gt;사이트맵</vt:lpstr>
      <vt:lpstr>레이아웃&gt;알림</vt:lpstr>
      <vt:lpstr>레이아웃&gt;알림&gt;업계 동향</vt:lpstr>
      <vt:lpstr>레이아웃&gt;알림&gt;시험 일정</vt:lpstr>
      <vt:lpstr>레이아웃&gt;기업/인재정보&gt;기업정보</vt:lpstr>
      <vt:lpstr>레이아웃&gt;기업/인재정보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159</cp:revision>
  <dcterms:created xsi:type="dcterms:W3CDTF">2006-10-05T04:04:58Z</dcterms:created>
  <dcterms:modified xsi:type="dcterms:W3CDTF">2018-07-25T02:54:35Z</dcterms:modified>
</cp:coreProperties>
</file>