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</a:t>
            </a:r>
            <a:r>
              <a:rPr lang="en-US" altLang="ko-KR">
                <a:solidFill>
                  <a:schemeClr val="bg1"/>
                </a:solidFill>
              </a:rPr>
              <a:t>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</a:t>
            </a:r>
            <a:r>
              <a:rPr lang="ko-KR" altLang="en-US" sz="1400">
                <a:solidFill>
                  <a:schemeClr val="bg1"/>
                </a:solidFill>
              </a:rPr>
              <a:t>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</a:t>
            </a:r>
            <a:r>
              <a:rPr lang="en-US" altLang="ko-KR"/>
              <a:t>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글씨가 작고 원하는 </a:t>
            </a:r>
            <a:r>
              <a:rPr lang="ko-KR" altLang="en-US" sz="1400">
                <a:solidFill>
                  <a:schemeClr val="bg1"/>
                </a:solidFill>
              </a:rPr>
              <a:t>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</a:t>
            </a:r>
            <a:r>
              <a:rPr lang="ko-KR" altLang="en-US" sz="1400">
                <a:solidFill>
                  <a:schemeClr val="bg1"/>
                </a:solidFill>
              </a:rPr>
              <a:t>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</a:t>
            </a:r>
            <a:r>
              <a:rPr lang="ko-KR" altLang="en-US" sz="1400">
                <a:solidFill>
                  <a:schemeClr val="bg1"/>
                </a:solidFill>
              </a:rPr>
              <a:t>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634</Words>
  <Application>Microsoft Office PowerPoint</Application>
  <PresentationFormat>화면 슬라이드 쇼(4:3)</PresentationFormat>
  <Paragraphs>146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89</cp:revision>
  <dcterms:created xsi:type="dcterms:W3CDTF">2006-10-05T04:04:58Z</dcterms:created>
  <dcterms:modified xsi:type="dcterms:W3CDTF">2018-07-24T06:25:36Z</dcterms:modified>
</cp:coreProperties>
</file>