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30-Day Learning Calander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336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4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208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6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9520" y="10972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592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464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336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1208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89520" y="20116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592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464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36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1208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0080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89520" y="29260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592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2336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1208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0080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89520" y="38404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47548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29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45920" y="4754880"/>
            <a:ext cx="1188720" cy="914400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Day 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30-Day Learning Calander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Ryan Lang</cp:lastModifiedBy>
  <cp:revision>2</cp:revision>
  <dcterms:created xsi:type="dcterms:W3CDTF">2013-01-27T09:14:16Z</dcterms:created>
  <dcterms:modified xsi:type="dcterms:W3CDTF">2025-06-20T22:23:57Z</dcterms:modified>
  <cp:category/>
</cp:coreProperties>
</file>