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92D1-F801-435E-A12B-8528B27D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8B850-69B5-45C1-A28C-99BFA4F32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EBC2-4B65-4C37-95B5-0882435E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7EBB-3C98-48FD-B03A-18614DFD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4389-3D13-4432-8FE4-CFC8AB3A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75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43A5-EE2D-4220-A91C-B8B97E82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E4D33-A4CB-4695-9FD4-D20BEA42F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9A1A-5BB4-448A-BA53-6B1F04C9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5151-C8BC-4BA7-B017-3F11300E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0E47-C243-4D68-B613-839B5496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608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D3854-88D5-40DB-817B-21AFCA7BA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D843E-7743-4ADE-8530-D9021C0C7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71C1-916A-4FDA-9A5B-265E5D6E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F974-CAF7-464E-B789-ED8C4CD6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9D286-9560-4971-BD87-49EBD9AA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420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55C0-E3BD-4169-9CD2-C316FD92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2EAA-E8BF-414E-BBD5-91686C5F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3136-5F3A-4F15-902C-8F1D51CA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CC21-2783-405A-8427-D3E0B1D5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10B6B-31B1-4683-B867-BD154FA9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024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096E-88D3-4A83-94EB-C14F090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CEF6-216A-4088-B6F6-6A7A9E71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51BC-86EC-4805-9C3B-54119DCD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91F38-B979-4A84-925C-48B9ACA8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4825-3A43-482C-BF45-AFD914DF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98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43C5-88AC-4F3D-B53A-A8EB9FB8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0623-8DC4-4F86-864B-E299F2559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8F1C2-8128-4DCF-8705-4A1AF470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F3FE2-F4DE-4EFB-AB46-B0B95D96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DBA7-14A3-41E5-9553-7F56F115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17B22-CFE0-415B-9BC5-A7FDDA4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069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FBEC-427C-4A6A-A4F7-59F679A2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89C04-24C1-4A25-BD5F-BEC3DB7B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5B117-5A90-49B6-B177-BFA0DBCD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A5605-015D-4DFB-AF37-CD1F5035E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91203-9653-410B-B056-0DAF4829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2F4B1-BE40-47CB-AD93-EFC7F598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877EB-EE11-4233-A4FB-2228089B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FE444-8018-44F7-8253-805C627E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1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F71B-6BF7-4716-AA7B-3C367F17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CF6BC-8DE9-4876-A58C-79277E3D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1B70A-FBD0-4BF8-8DE9-50A1FB63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858E7-5C02-4F29-96DB-EC7AC656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63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092A9-10EB-4A5A-BC1E-4A304E9A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CF36F-DD08-4C9E-BF33-4C11E948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08834-F3C2-4617-9A0E-92F6305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6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12DB-2039-4EF2-8EE3-3997DBF5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F49E-611C-4841-BE16-E85BF039E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12A2C-2FD8-43CA-B227-DEBC65A5F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26D7-7C98-4FAB-B00F-44335426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B61BD-57EA-4DBC-BDF5-5327DD45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51E25-336A-41EF-85C2-C15A0DF7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875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C12-F51B-4E9A-8D79-64F509AB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819A0-9870-4511-B190-49BB916C6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5DD7B-4161-4C15-9217-55F6A3D5D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0A00-153B-4570-8D64-F9728EE5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F61E3-5BA3-49B5-A04F-DA8EA12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29568-B440-468B-8770-70AB7915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925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EE9EC-41A7-41F0-8C81-70390CF8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6DB3F-FC07-486A-9375-92D3B98C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3941-7EC4-4C0E-9194-A7D049DE2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EEB2-2334-41E4-8F2B-8EAA464AAB96}" type="datetimeFigureOut">
              <a:rPr lang="th-TH" smtClean="0"/>
              <a:t>21/04/66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2429B-1E02-45EF-987F-74DD4D873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554-77A7-49A3-A7A0-FCE3DE6EF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AE2C-C225-458C-B194-4A0973FD08C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81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8719B-A104-48B0-8FE4-1CC7614F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2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0A31-A805-43B3-8672-C49542EC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A121-8165-4894-9418-18037CA0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71D33-60C0-40FE-A974-234A3B7B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B471-E3E5-4832-8792-393D5E2D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FAB3-C022-4E09-9AF3-F41E41BA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A5E28-CF21-49C0-9E51-B6A3EB2A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1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95122-309B-42D8-99CC-54679FCB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10929-B213-48BD-8003-1504A964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0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FC96-0396-47F3-8780-7DF4B59C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7A4C-A7D8-4D2D-B319-B468CF87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C07A3-E6D7-462F-9FD3-E925E575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AC2D1-3B5A-4AA1-BA3F-85A9D87F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25A4-59BF-4441-808B-75FC7622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E9ED-EC00-457E-8791-5F93BA87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667A6-7E9B-4778-8A2E-1F9CFCF3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6C9B-23AD-40C9-8A2B-3881C6D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05F2-2F99-4A51-97F6-90F01A51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076B1-C98E-4FE1-9DE9-EF1501AC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2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A62E-F17D-4930-BE3B-4D6E494E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D5E0-78D5-4727-ACBA-537F0B3F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E882F-AA53-40E7-9D73-B04A2C72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4556-2966-4A06-91DB-C566DED0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A66C-7396-4E00-9F60-C9A5510E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06B3B-5618-488C-B3D4-E4617B2B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7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SDU-LNV</dc:creator>
  <cp:lastModifiedBy>SDU-LNV</cp:lastModifiedBy>
  <cp:revision>1</cp:revision>
  <dcterms:created xsi:type="dcterms:W3CDTF">2023-04-21T05:59:18Z</dcterms:created>
  <dcterms:modified xsi:type="dcterms:W3CDTF">2023-04-21T05:59:26Z</dcterms:modified>
</cp:coreProperties>
</file>