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BD77-03EC-AE07-5B50-0BEA3B630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69CF7-8235-E173-7785-6AE12D9F3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50480-8347-7B30-730C-25AC54CD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E164-91AE-4612-B186-AD3854CFBA7B}" type="datetimeFigureOut">
              <a:rPr lang="nl-NL" smtClean="0"/>
              <a:t>31-1-2024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69BE5-1661-103C-DFA6-142BB21A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2AFDB-78AD-C229-E03C-892121F8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6FFB-1E7E-4DCD-BBF9-5C5DCAB55C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264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74C1-789E-B949-6D06-6F408529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31C04-3461-6867-9E16-00E4D3FAA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40568-62C5-F1AD-E475-162E8D89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E164-91AE-4612-B186-AD3854CFBA7B}" type="datetimeFigureOut">
              <a:rPr lang="nl-NL" smtClean="0"/>
              <a:t>31-1-2024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B9A8A-39F6-6149-6F1D-4EC104C3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AAC9B-EB0E-51F3-88B2-CFACF2F0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6FFB-1E7E-4DCD-BBF9-5C5DCAB55C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842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33AC0-029C-3511-E85D-E44B50FC4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B367A-B37E-B84F-D15C-DB8C14C55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0A7F4-ED71-81F5-D16A-DC03F54D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E164-91AE-4612-B186-AD3854CFBA7B}" type="datetimeFigureOut">
              <a:rPr lang="nl-NL" smtClean="0"/>
              <a:t>31-1-2024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D0EAE-D241-DE5B-DFA9-5DD394DA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E1A1-0046-042D-1A01-8D2EEF35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6FFB-1E7E-4DCD-BBF9-5C5DCAB55C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450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2AA5-E581-472B-0A35-60812004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CEA8-E571-C05A-041B-AA176C880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828EE-5271-AE96-6BE7-21F6118E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E164-91AE-4612-B186-AD3854CFBA7B}" type="datetimeFigureOut">
              <a:rPr lang="nl-NL" smtClean="0"/>
              <a:t>31-1-2024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14E7D-6D99-0679-47EC-BC720372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C3EB7-6546-CF61-D68C-DE0A3C23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6FFB-1E7E-4DCD-BBF9-5C5DCAB55C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079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2187-1E1D-BCDC-B8A6-298DF1D9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B7F8D-A11D-34B9-1BC9-968084654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84D02-AFCD-C36D-55E1-38DA3D65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E164-91AE-4612-B186-AD3854CFBA7B}" type="datetimeFigureOut">
              <a:rPr lang="nl-NL" smtClean="0"/>
              <a:t>31-1-2024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55F54-9F62-51F1-2FB4-960194320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09776-3D45-1D5A-72FB-5C553DFB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6FFB-1E7E-4DCD-BBF9-5C5DCAB55C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611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075F-EE18-6DCB-38A2-D7539E3E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D19A-F0DF-CFF1-EEFE-035229B49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BDA7A-4CA3-49B3-119D-DBF746B65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B5D1A-D3D8-C822-5504-760FE8C3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E164-91AE-4612-B186-AD3854CFBA7B}" type="datetimeFigureOut">
              <a:rPr lang="nl-NL" smtClean="0"/>
              <a:t>31-1-2024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131C5-098C-496C-3E8F-59EBBE50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85B30-D3A3-28DD-3ECB-500986E2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6FFB-1E7E-4DCD-BBF9-5C5DCAB55C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83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C3C5-F26E-0008-341F-30C6B5ED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8E404-B078-0D34-C901-6C4274570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97BD5-4658-D980-CD68-471B65D55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608D0-3BD1-511A-039E-92A46FDE5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5C5A6-0DD6-2128-8CF9-FD39E3D4F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DCE34-193F-8C5F-64E5-54B9074C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E164-91AE-4612-B186-AD3854CFBA7B}" type="datetimeFigureOut">
              <a:rPr lang="nl-NL" smtClean="0"/>
              <a:t>31-1-2024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D11EF-9977-73BB-D7D5-C7C3C820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6503CB-1CD3-608C-CFFF-62746518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6FFB-1E7E-4DCD-BBF9-5C5DCAB55C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25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AA9D5-53B5-7192-F3B3-96E9AAD5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65713-5BFE-368B-3A9E-B330C867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E164-91AE-4612-B186-AD3854CFBA7B}" type="datetimeFigureOut">
              <a:rPr lang="nl-NL" smtClean="0"/>
              <a:t>31-1-2024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9F1CA-75B0-4531-B70B-7D2BBEFD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CEF2B-BE6F-9956-AD11-FCDD1EEB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6FFB-1E7E-4DCD-BBF9-5C5DCAB55C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53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6B5D7-EBF1-FBBB-2C5C-B7D6460B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E164-91AE-4612-B186-AD3854CFBA7B}" type="datetimeFigureOut">
              <a:rPr lang="nl-NL" smtClean="0"/>
              <a:t>31-1-2024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4D5A90-97B4-F385-75A2-86353B7E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370A7-C2FB-3892-53EB-CADF7739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6FFB-1E7E-4DCD-BBF9-5C5DCAB55C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059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AD81-8B4D-8004-1283-5F13F7CF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87AED-1543-9729-8BBC-8A96A3302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7C643-5DD9-1560-BE60-7D0050509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9C506-D6AA-523B-50DA-A042121D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E164-91AE-4612-B186-AD3854CFBA7B}" type="datetimeFigureOut">
              <a:rPr lang="nl-NL" smtClean="0"/>
              <a:t>31-1-2024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9D4FE-7950-0A13-0269-8ECBF376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D00D4-48BA-BA14-F59B-6B3CC0B5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6FFB-1E7E-4DCD-BBF9-5C5DCAB55C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75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2593-49DF-5F9D-0DBF-AFA63D8A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ECAEF-A6D2-5E0E-D2AE-F37ADAC60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BCF24-1245-131E-AEA9-B3299B8B5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00E9B-DB23-9A0F-47C1-C9401DCA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E164-91AE-4612-B186-AD3854CFBA7B}" type="datetimeFigureOut">
              <a:rPr lang="nl-NL" smtClean="0"/>
              <a:t>31-1-2024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03ED1-4966-E3AA-69B8-A605A2C1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AF960-92FD-1825-69DC-1338BFC1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6FFB-1E7E-4DCD-BBF9-5C5DCAB55C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315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31334-C115-0EA3-658B-A3D9D3EB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AB2CF-4B99-61CF-56F3-A5BBB2856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ED9CA-9A6F-4AA2-D39B-FF81BC73C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3E164-91AE-4612-B186-AD3854CFBA7B}" type="datetimeFigureOut">
              <a:rPr lang="nl-NL" smtClean="0"/>
              <a:t>31-1-2024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4EF27-6FF7-6D00-8F32-4C0F755AB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79613-13A5-F0E7-066A-F9A181885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6FFB-1E7E-4DCD-BBF9-5C5DCAB55C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108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4BBA-9AA8-CF3B-6645-9FAF543F5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FA95A-1E73-8FF9-AA68-FE094388D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Web Viewer">
                <a:extLst>
                  <a:ext uri="{FF2B5EF4-FFF2-40B4-BE49-F238E27FC236}">
                    <a16:creationId xmlns:a16="http://schemas.microsoft.com/office/drawing/2014/main" id="{8A203EF1-9371-4A86-905A-1808A6739C4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857249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Web Viewer">
                <a:extLst>
                  <a:ext uri="{FF2B5EF4-FFF2-40B4-BE49-F238E27FC236}">
                    <a16:creationId xmlns:a16="http://schemas.microsoft.com/office/drawing/2014/main" id="{8A203EF1-9371-4A86-905A-1808A6739C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857249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814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4BBA-9AA8-CF3B-6645-9FAF543F5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FA95A-1E73-8FF9-AA68-FE094388D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Web Viewer">
                <a:extLst>
                  <a:ext uri="{FF2B5EF4-FFF2-40B4-BE49-F238E27FC236}">
                    <a16:creationId xmlns:a16="http://schemas.microsoft.com/office/drawing/2014/main" id="{8A203EF1-9371-4A86-905A-1808A6739C4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857249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Web Viewer">
                <a:extLst>
                  <a:ext uri="{FF2B5EF4-FFF2-40B4-BE49-F238E27FC236}">
                    <a16:creationId xmlns:a16="http://schemas.microsoft.com/office/drawing/2014/main" id="{8A203EF1-9371-4A86-905A-1808A6739C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857249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258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595D7480-4CEE-4F90-8EDA-07F15E0D86AB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aw.githack.com/rlanzafame/visualizations/main/html_examples/top_bottom_bed.html&quot;,&quot;values&quot;:{},&quot;data&quot;:{&quot;uri&quot;:&quot;raw.githack.com/rlanzafame/visualizations/main/html_examples/top_bottom_bed.html&quot;},&quot;secure&quot;:false}],&quot;name&quot;:&quot;raw.githack.com/rlanzafame/visualizations/main/html_examples/top_bottom_bed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595D7480-4CEE-4F90-8EDA-07F15E0D86AB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127.0.0.1:8000/html_examples/top_bottom_bed.html&quot;,&quot;values&quot;:{},&quot;data&quot;:{&quot;uri&quot;:&quot;127.0.0.1:8000/html_examples/top_bottom_bed.html&quot;},&quot;secure&quot;:false}],&quot;name&quot;:&quot;127.0.0.1:8000/html_examples/top_bottom_bed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Lanzafame</dc:creator>
  <cp:lastModifiedBy>Robert Lanzafame</cp:lastModifiedBy>
  <cp:revision>2</cp:revision>
  <dcterms:created xsi:type="dcterms:W3CDTF">2024-01-27T05:21:44Z</dcterms:created>
  <dcterms:modified xsi:type="dcterms:W3CDTF">2024-01-31T05:35:21Z</dcterms:modified>
</cp:coreProperties>
</file>