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85" autoAdjust="0"/>
  </p:normalViewPr>
  <p:slideViewPr>
    <p:cSldViewPr snapToGrid="0" snapToObjects="1">
      <p:cViewPr varScale="1">
        <p:scale>
          <a:sx n="53" d="100"/>
          <a:sy n="53" d="100"/>
        </p:scale>
        <p:origin x="1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lapac/PAC" TargetMode="External"/><Relationship Id="rId2" Type="http://schemas.openxmlformats.org/officeDocument/2006/relationships/hyperlink" Target="https://rlapac.shinyapps.io/herramientas_informticas_i-25mdtam002-psma-01043-2336-20250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742" y="484187"/>
            <a:ext cx="7772400" cy="1470025"/>
          </a:xfrm>
        </p:spPr>
        <p:txBody>
          <a:bodyPr/>
          <a:lstStyle/>
          <a:p>
            <a:r>
              <a:rPr dirty="0"/>
              <a:t>Proyecto Final: </a:t>
            </a:r>
            <a:r>
              <a:rPr dirty="0" err="1"/>
              <a:t>Visualización</a:t>
            </a:r>
            <a:r>
              <a:rPr dirty="0"/>
              <a:t> y Dashboard con </a:t>
            </a:r>
            <a:r>
              <a:rPr dirty="0" err="1"/>
              <a:t>Gapminder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914" y="2471057"/>
            <a:ext cx="6400800" cy="3108476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1800" b="1" dirty="0"/>
              <a:t>Integrantes</a:t>
            </a:r>
            <a:r>
              <a:rPr sz="1800" b="1" dirty="0"/>
              <a:t>:</a:t>
            </a:r>
            <a:endParaRPr lang="es-ES" sz="1800" b="1" dirty="0"/>
          </a:p>
          <a:p>
            <a:pPr algn="l"/>
            <a:r>
              <a:rPr sz="1800" dirty="0"/>
              <a:t>Rafael Marcos Lapa Camargo</a:t>
            </a:r>
            <a:r>
              <a:rPr lang="es-ES" sz="1800" dirty="0"/>
              <a:t>			41813100</a:t>
            </a:r>
          </a:p>
          <a:p>
            <a:pPr algn="l"/>
            <a:r>
              <a:rPr lang="es-ES" sz="1800" dirty="0"/>
              <a:t>Danilo Milenio Cueva Santos			72102642</a:t>
            </a:r>
          </a:p>
          <a:p>
            <a:pPr algn="l"/>
            <a:r>
              <a:rPr lang="es-ES" sz="1800" dirty="0"/>
              <a:t>Paola </a:t>
            </a:r>
            <a:r>
              <a:rPr lang="es-ES" sz="1800" dirty="0" err="1"/>
              <a:t>Jessyca</a:t>
            </a:r>
            <a:r>
              <a:rPr lang="es-ES" sz="1800" dirty="0"/>
              <a:t> </a:t>
            </a:r>
            <a:r>
              <a:rPr lang="es-ES" sz="1800" dirty="0" err="1"/>
              <a:t>Bibians</a:t>
            </a:r>
            <a:r>
              <a:rPr lang="es-ES" sz="1800" dirty="0"/>
              <a:t> Jara Loayza		71024879</a:t>
            </a:r>
          </a:p>
          <a:p>
            <a:pPr algn="l"/>
            <a:r>
              <a:rPr lang="es-ES" sz="1800" dirty="0"/>
              <a:t>Edison </a:t>
            </a:r>
            <a:r>
              <a:rPr lang="es-ES" sz="1800" dirty="0" err="1"/>
              <a:t>Marcavillaca</a:t>
            </a:r>
            <a:r>
              <a:rPr lang="es-ES" sz="1800" dirty="0"/>
              <a:t> Niño de Guzman	43706021</a:t>
            </a:r>
          </a:p>
          <a:p>
            <a:pPr algn="l"/>
            <a:endParaRPr lang="es-ES" sz="1800" dirty="0"/>
          </a:p>
          <a:p>
            <a:pPr algn="l"/>
            <a:endParaRPr sz="1800" dirty="0"/>
          </a:p>
          <a:p>
            <a:pPr algn="l"/>
            <a:r>
              <a:rPr sz="1800" dirty="0" err="1"/>
              <a:t>Curso</a:t>
            </a:r>
            <a:r>
              <a:rPr sz="1800" dirty="0"/>
              <a:t>: </a:t>
            </a:r>
            <a:r>
              <a:rPr sz="1800" dirty="0" err="1"/>
              <a:t>Herramientas</a:t>
            </a:r>
            <a:r>
              <a:rPr sz="1800" dirty="0"/>
              <a:t> </a:t>
            </a:r>
            <a:r>
              <a:rPr sz="1800" dirty="0" err="1"/>
              <a:t>Informáticas</a:t>
            </a:r>
            <a:r>
              <a:rPr sz="1800" dirty="0"/>
              <a:t> I</a:t>
            </a:r>
          </a:p>
          <a:p>
            <a:pPr algn="l"/>
            <a:r>
              <a:rPr sz="1800" dirty="0" err="1"/>
              <a:t>Docente</a:t>
            </a:r>
            <a:r>
              <a:rPr sz="1800" dirty="0"/>
              <a:t>: </a:t>
            </a:r>
            <a:r>
              <a:rPr sz="1800" b="1" dirty="0"/>
              <a:t>Prof. Joel Turco Quinto</a:t>
            </a:r>
          </a:p>
          <a:p>
            <a:pPr algn="l"/>
            <a:r>
              <a:rPr sz="1800" dirty="0"/>
              <a:t>Universidad Continental – </a:t>
            </a:r>
            <a:r>
              <a:rPr sz="1800" dirty="0" err="1"/>
              <a:t>Maestría</a:t>
            </a:r>
            <a:r>
              <a:rPr sz="1800" dirty="0"/>
              <a:t> en </a:t>
            </a:r>
            <a:r>
              <a:rPr sz="1800" dirty="0" err="1"/>
              <a:t>Economía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Estructura del Proyecto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46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600" dirty="0"/>
              <a:t>📌 1. Carga </a:t>
            </a:r>
            <a:r>
              <a:rPr sz="1600" dirty="0" err="1"/>
              <a:t>Inicial</a:t>
            </a:r>
            <a:endParaRPr sz="1600" dirty="0"/>
          </a:p>
          <a:p>
            <a:pPr marL="0" indent="0">
              <a:buNone/>
            </a:pPr>
            <a:r>
              <a:rPr sz="1600" dirty="0" err="1"/>
              <a:t>Limpieza</a:t>
            </a:r>
            <a:r>
              <a:rPr sz="1600" dirty="0"/>
              <a:t> del </a:t>
            </a:r>
            <a:r>
              <a:rPr sz="1600" dirty="0" err="1"/>
              <a:t>entorno</a:t>
            </a:r>
            <a:r>
              <a:rPr sz="1600" dirty="0"/>
              <a:t> y carga </a:t>
            </a:r>
            <a:r>
              <a:rPr sz="1600" dirty="0" err="1"/>
              <a:t>automática</a:t>
            </a:r>
            <a:r>
              <a:rPr sz="1600" dirty="0"/>
              <a:t> de </a:t>
            </a:r>
            <a:r>
              <a:rPr sz="1600" dirty="0" err="1"/>
              <a:t>paquetes</a:t>
            </a:r>
            <a:endParaRPr sz="1600" dirty="0"/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📌 2. </a:t>
            </a:r>
            <a:r>
              <a:rPr sz="1600" dirty="0" err="1"/>
              <a:t>Preparación</a:t>
            </a:r>
            <a:r>
              <a:rPr sz="1600" dirty="0"/>
              <a:t> de </a:t>
            </a:r>
            <a:r>
              <a:rPr sz="1600" dirty="0" err="1"/>
              <a:t>Datos</a:t>
            </a:r>
            <a:endParaRPr sz="1600" dirty="0"/>
          </a:p>
          <a:p>
            <a:pPr marL="0" indent="0">
              <a:buNone/>
            </a:pPr>
            <a:r>
              <a:rPr sz="1600" dirty="0"/>
              <a:t>Dataset </a:t>
            </a:r>
            <a:r>
              <a:rPr sz="1600" dirty="0" err="1"/>
              <a:t>Gapminder</a:t>
            </a:r>
            <a:r>
              <a:rPr sz="1600" dirty="0"/>
              <a:t>, </a:t>
            </a:r>
            <a:r>
              <a:rPr sz="1600" dirty="0" err="1"/>
              <a:t>limpieza</a:t>
            </a:r>
            <a:r>
              <a:rPr sz="1600" dirty="0"/>
              <a:t> y </a:t>
            </a:r>
            <a:r>
              <a:rPr sz="1600" dirty="0" err="1"/>
              <a:t>creación</a:t>
            </a:r>
            <a:r>
              <a:rPr sz="1600" dirty="0"/>
              <a:t> de </a:t>
            </a:r>
            <a:r>
              <a:rPr sz="1600" dirty="0" err="1"/>
              <a:t>nuevas</a:t>
            </a:r>
            <a:r>
              <a:rPr sz="1600" dirty="0"/>
              <a:t> variables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sz="1600" dirty="0"/>
              <a:t>📌 3. </a:t>
            </a:r>
            <a:r>
              <a:rPr sz="1600" dirty="0" err="1"/>
              <a:t>Interfaz</a:t>
            </a:r>
            <a:r>
              <a:rPr sz="1600" dirty="0"/>
              <a:t> de Usuario (UI)</a:t>
            </a:r>
          </a:p>
          <a:p>
            <a:pPr marL="0" indent="0">
              <a:buNone/>
            </a:pPr>
            <a:r>
              <a:rPr sz="1600" dirty="0" err="1"/>
              <a:t>Filtros</a:t>
            </a:r>
            <a:r>
              <a:rPr sz="1600" dirty="0"/>
              <a:t> </a:t>
            </a:r>
            <a:r>
              <a:rPr sz="1600" dirty="0" err="1"/>
              <a:t>interactivos</a:t>
            </a:r>
            <a:r>
              <a:rPr sz="1600" dirty="0"/>
              <a:t> y panel de </a:t>
            </a:r>
            <a:r>
              <a:rPr sz="1600" dirty="0" err="1"/>
              <a:t>pestañas</a:t>
            </a:r>
            <a:r>
              <a:rPr sz="1600" dirty="0"/>
              <a:t> con </a:t>
            </a:r>
            <a:r>
              <a:rPr sz="1600" dirty="0" err="1"/>
              <a:t>gráficos</a:t>
            </a:r>
            <a:endParaRPr sz="1600" dirty="0"/>
          </a:p>
          <a:p>
            <a:endParaRPr sz="1600" dirty="0"/>
          </a:p>
          <a:p>
            <a:pPr marL="0" indent="0">
              <a:buNone/>
            </a:pPr>
            <a:r>
              <a:rPr lang="es-PE" sz="1600" dirty="0"/>
              <a:t>📌 </a:t>
            </a:r>
            <a:r>
              <a:rPr sz="1600" dirty="0"/>
              <a:t>4. </a:t>
            </a:r>
            <a:r>
              <a:rPr sz="1600" dirty="0" err="1"/>
              <a:t>Servidor</a:t>
            </a:r>
            <a:r>
              <a:rPr sz="1600" dirty="0"/>
              <a:t> (Server)</a:t>
            </a:r>
          </a:p>
          <a:p>
            <a:pPr marL="0" indent="0">
              <a:buNone/>
            </a:pPr>
            <a:r>
              <a:rPr sz="1600" dirty="0" err="1"/>
              <a:t>Lógica</a:t>
            </a:r>
            <a:r>
              <a:rPr sz="1600" dirty="0"/>
              <a:t> </a:t>
            </a:r>
            <a:r>
              <a:rPr sz="1600" dirty="0" err="1"/>
              <a:t>reactiva</a:t>
            </a:r>
            <a:r>
              <a:rPr sz="1600" dirty="0"/>
              <a:t> y </a:t>
            </a:r>
            <a:r>
              <a:rPr sz="1600" dirty="0" err="1"/>
              <a:t>modelos</a:t>
            </a:r>
            <a:r>
              <a:rPr sz="1600" dirty="0"/>
              <a:t> </a:t>
            </a:r>
            <a:r>
              <a:rPr sz="1600" dirty="0" err="1"/>
              <a:t>econométricos</a:t>
            </a:r>
            <a:endParaRPr sz="1600" dirty="0"/>
          </a:p>
          <a:p>
            <a:endParaRPr sz="1600" dirty="0"/>
          </a:p>
          <a:p>
            <a:pPr marL="0" indent="0">
              <a:buNone/>
            </a:pPr>
            <a:r>
              <a:rPr sz="1600" dirty="0"/>
              <a:t>📌 5. </a:t>
            </a:r>
            <a:r>
              <a:rPr sz="1600" dirty="0" err="1"/>
              <a:t>Ejecución</a:t>
            </a:r>
            <a:r>
              <a:rPr sz="1600" dirty="0"/>
              <a:t> Final</a:t>
            </a:r>
          </a:p>
          <a:p>
            <a:pPr marL="0" indent="0">
              <a:buNone/>
            </a:pPr>
            <a:r>
              <a:rPr sz="1600" dirty="0" err="1"/>
              <a:t>Lanzamiento</a:t>
            </a:r>
            <a:r>
              <a:rPr sz="1600" dirty="0"/>
              <a:t> con </a:t>
            </a:r>
            <a:r>
              <a:rPr sz="1600" dirty="0" err="1"/>
              <a:t>shinyApp</a:t>
            </a:r>
            <a:r>
              <a:rPr sz="1600" dirty="0"/>
              <a:t>(</a:t>
            </a:r>
            <a:r>
              <a:rPr sz="1600" dirty="0" err="1"/>
              <a:t>ui</a:t>
            </a:r>
            <a:r>
              <a:rPr sz="1600" dirty="0"/>
              <a:t>, server)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Integrar</a:t>
            </a:r>
            <a:r>
              <a:rPr dirty="0"/>
              <a:t> </a:t>
            </a:r>
            <a:r>
              <a:rPr dirty="0" err="1"/>
              <a:t>estadísticas</a:t>
            </a:r>
            <a:r>
              <a:rPr dirty="0"/>
              <a:t>, </a:t>
            </a:r>
            <a:r>
              <a:rPr dirty="0" err="1"/>
              <a:t>econometría</a:t>
            </a:r>
            <a:r>
              <a:rPr dirty="0"/>
              <a:t> y </a:t>
            </a:r>
            <a:r>
              <a:rPr dirty="0" err="1"/>
              <a:t>visualización</a:t>
            </a:r>
            <a:r>
              <a:rPr dirty="0"/>
              <a:t> </a:t>
            </a:r>
            <a:r>
              <a:rPr dirty="0" err="1"/>
              <a:t>avanzada</a:t>
            </a:r>
            <a:r>
              <a:rPr lang="es-ES" dirty="0"/>
              <a:t>, </a:t>
            </a:r>
            <a:r>
              <a:rPr dirty="0"/>
              <a:t>para </a:t>
            </a:r>
            <a:r>
              <a:rPr dirty="0" err="1"/>
              <a:t>explicar</a:t>
            </a:r>
            <a:r>
              <a:rPr dirty="0"/>
              <a:t> el </a:t>
            </a:r>
            <a:r>
              <a:rPr dirty="0" err="1"/>
              <a:t>desarrollo</a:t>
            </a:r>
            <a:r>
              <a:rPr dirty="0"/>
              <a:t> </a:t>
            </a:r>
            <a:r>
              <a:rPr dirty="0" err="1"/>
              <a:t>económico</a:t>
            </a:r>
            <a:r>
              <a:rPr dirty="0"/>
              <a:t> global</a:t>
            </a:r>
            <a:r>
              <a:rPr lang="es-ES" dirty="0"/>
              <a:t>, </a:t>
            </a:r>
            <a:r>
              <a:rPr dirty="0"/>
              <a:t>con un </a:t>
            </a:r>
            <a:r>
              <a:rPr dirty="0" err="1"/>
              <a:t>enfoque</a:t>
            </a:r>
            <a:r>
              <a:rPr dirty="0"/>
              <a:t> </a:t>
            </a:r>
            <a:r>
              <a:rPr dirty="0" err="1"/>
              <a:t>interactivo</a:t>
            </a:r>
            <a:r>
              <a:rPr dirty="0"/>
              <a:t> y </a:t>
            </a:r>
            <a:r>
              <a:rPr dirty="0" err="1"/>
              <a:t>comparativo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70CB7-6EC7-4807-8D3F-9DCFAD7E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Carga en </a:t>
            </a:r>
            <a:r>
              <a:rPr lang="es-ES" dirty="0" err="1"/>
              <a:t>Shiny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E722E-2FC0-4B6D-858E-E2FF1827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>
                <a:hlinkClick r:id="rId2"/>
              </a:rPr>
              <a:t>https://rlapac.shinyapps.io/herramientas_informticas_i-25mdtam002-psma-01043-2336-202501/</a:t>
            </a:r>
            <a:endParaRPr lang="es-PE" dirty="0"/>
          </a:p>
          <a:p>
            <a:endParaRPr lang="es-PE" dirty="0"/>
          </a:p>
          <a:p>
            <a:r>
              <a:rPr lang="es-PE">
                <a:hlinkClick r:id="rId3"/>
              </a:rPr>
              <a:t>https://github.com/rlapac/PAC</a:t>
            </a:r>
            <a:endParaRPr lang="es-PE"/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109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1E38B3-62F1-423E-952D-74DF5967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27421"/>
            <a:ext cx="8229600" cy="3298742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Gracias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354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187</Words>
  <Application>Microsoft Office PowerPoint</Application>
  <PresentationFormat>Presentación en pantalla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Proyecto Final: Visualización y Dashboard con Gapminder</vt:lpstr>
      <vt:lpstr>🧩 Estructura del Proyecto Shiny</vt:lpstr>
      <vt:lpstr>🎯 Objetivo del Proyecto</vt:lpstr>
      <vt:lpstr>Carga en Shiny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Final: Visualización y Dashboard con Gapminder</dc:title>
  <dc:subject/>
  <dc:creator/>
  <cp:keywords/>
  <dc:description>generated using python-pptx</dc:description>
  <cp:lastModifiedBy>Lapa Camargo Rafael Marcos</cp:lastModifiedBy>
  <cp:revision>6</cp:revision>
  <dcterms:created xsi:type="dcterms:W3CDTF">2013-01-27T09:14:16Z</dcterms:created>
  <dcterms:modified xsi:type="dcterms:W3CDTF">2025-06-07T00:06:26Z</dcterms:modified>
  <cp:category/>
</cp:coreProperties>
</file>