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5"/>
  </p:notesMasterIdLst>
  <p:handoutMasterIdLst>
    <p:handoutMasterId r:id="rId6"/>
  </p:handoutMasterIdLst>
  <p:sldIdLst>
    <p:sldId id="319" r:id="rId2"/>
    <p:sldId id="326" r:id="rId3"/>
    <p:sldId id="325" r:id="rId4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L004" initials="" lastIdx="2" clrIdx="0"/>
  <p:cmAuthor id="2" name="MCL005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1248" y="102"/>
      </p:cViewPr>
      <p:guideLst>
        <p:guide orient="horz" pos="2137"/>
        <p:guide pos="2857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2354A247-331E-4C06-959E-17DE40423607}" type="datetime1">
              <a:rPr lang="ko-KR" altLang="en-US"/>
              <a:pPr>
                <a:defRPr lang="ko-KR"/>
              </a:pPr>
              <a:t>2023-11-10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119A31F1-624A-4CA3-9888-FE553D5BF7DF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7E770436-D3B6-4FBC-B082-CBE75255D48D}" type="datetime1">
              <a:rPr lang="ko-KR" altLang="en-US"/>
              <a:pPr>
                <a:defRPr lang="ko-KR"/>
              </a:pPr>
              <a:t>2023-11-10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0AF4B9D7-3497-4CC6-A094-F5D2B1BD98E2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defTabSz="910937">
              <a:defRPr lang="ko-KR" altLang="en-US"/>
            </a:pPr>
            <a:endParaRPr lang="en-US" altLang="ko-KR"/>
          </a:p>
        </p:txBody>
      </p:sp>
      <p:sp>
        <p:nvSpPr>
          <p:cNvPr id="717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CB2AF4F-E8E5-402D-A17F-DCCE15A80476}" type="slidenum">
              <a:rPr lang="ko-KR" altLang="en-US">
                <a:latin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11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E7B-10E8-1958-703A-37569D6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2F5-75CB-4F2B-B9E1-AD4118A2F086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23A-60EE-D640-5891-642A6E87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EB7-30DF-2537-A9BD-C4521D7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A8AF-F39B-4D0B-B85C-B5D4E8615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094-D757-3F2B-34E7-1490667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1256-A674-414C-8085-E9E129C6B32F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D3F6-9E5D-4385-3AC8-EE954C2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F6E4-440B-C7A4-B587-E174D83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9523-E42C-4253-9E4C-045FC1758D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19D-9CAE-4FCD-D89C-3B4FFC2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F6B-7E60-49BE-8B10-54E1A62DE9F7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D70B-D812-AF73-629B-9FFD053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875-E54F-271F-A471-162958A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F22-C847-438B-B3C8-FF2FC4406E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8DFC7CE-44E2-C418-DC34-40A69DD030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432550"/>
            <a:ext cx="55006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66DA219-7796-A5C4-C892-A7DA7B198A4C}"/>
              </a:ext>
            </a:extLst>
          </p:cNvPr>
          <p:cNvSpPr txBox="1">
            <a:spLocks/>
          </p:cNvSpPr>
          <p:nvPr userDrawn="1"/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2DC22D-1FFA-46A3-BFD3-FAF41F4CE32E}" type="datetime1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2023-11-10</a:t>
            </a:fld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80AC698-36CC-9060-F280-688705C63796}"/>
              </a:ext>
            </a:extLst>
          </p:cNvPr>
          <p:cNvSpPr txBox="1">
            <a:spLocks/>
          </p:cNvSpPr>
          <p:nvPr userDrawn="1"/>
        </p:nvSpPr>
        <p:spPr>
          <a:xfrm>
            <a:off x="8215313" y="6427788"/>
            <a:ext cx="665162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C82F0B1-C236-43E1-8FDF-D6C15530182E}" type="slidenum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" descr="C:\Users\ANU\Desktop\anumark(jpg)\시그니쳐(좌우조합형)_1.jpg">
            <a:extLst>
              <a:ext uri="{FF2B5EF4-FFF2-40B4-BE49-F238E27FC236}">
                <a16:creationId xmlns:a16="http://schemas.microsoft.com/office/drawing/2014/main" id="{ED28025A-A272-23FE-0311-EA12F461A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75"/>
            <a:ext cx="1800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F829A8F-9271-F4CD-C108-0B29917F6AE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04863"/>
            <a:ext cx="86883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F7DF89A-5D47-96D6-DFE4-7F9A9F70D57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249988"/>
            <a:ext cx="8682038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날짜 개체 틀 1">
            <a:extLst>
              <a:ext uri="{FF2B5EF4-FFF2-40B4-BE49-F238E27FC236}">
                <a16:creationId xmlns:a16="http://schemas.microsoft.com/office/drawing/2014/main" id="{F972120B-BA4A-8B8B-7FEB-D91FBC6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377E-7DAF-4E9B-9B5E-80812A1368F4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7A77CDC1-63A8-687F-1147-F322893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D51602A-92DB-37B5-B413-8F83C2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0E46-4814-44C0-9538-39B871DD02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F6435-FADE-4C12-4A80-ECFF47BFF66B}"/>
              </a:ext>
            </a:extLst>
          </p:cNvPr>
          <p:cNvCxnSpPr/>
          <p:nvPr userDrawn="1"/>
        </p:nvCxnSpPr>
        <p:spPr>
          <a:xfrm>
            <a:off x="249238" y="12604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4D360A-CA66-7DCC-BF88-58047E45B86A}"/>
              </a:ext>
            </a:extLst>
          </p:cNvPr>
          <p:cNvCxnSpPr/>
          <p:nvPr userDrawn="1"/>
        </p:nvCxnSpPr>
        <p:spPr>
          <a:xfrm>
            <a:off x="249238" y="31019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C1B71-57D5-1E48-CE3F-49260F911101}"/>
              </a:ext>
            </a:extLst>
          </p:cNvPr>
          <p:cNvSpPr/>
          <p:nvPr userDrawn="1"/>
        </p:nvSpPr>
        <p:spPr>
          <a:xfrm>
            <a:off x="255588" y="1525588"/>
            <a:ext cx="8639175" cy="1260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D3BE9A5-F512-7DA6-1550-19A9A8011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75" y="6397625"/>
            <a:ext cx="26431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Andong National University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0118C53-9E08-19E4-9423-DCDD4773B054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57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A3F4456-95CC-AF19-B4C1-29D77342D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397625"/>
            <a:ext cx="55006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52" y="1851744"/>
            <a:ext cx="8640000" cy="720000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2">
            <a:extLst>
              <a:ext uri="{FF2B5EF4-FFF2-40B4-BE49-F238E27FC236}">
                <a16:creationId xmlns:a16="http://schemas.microsoft.com/office/drawing/2014/main" id="{F8134B38-F1DD-495B-6FB2-3A43B9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AF58-A85D-4C6E-9076-44AA91434E4C}" type="datetime1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DBFD7583-C706-4875-D1BB-AB5E00B8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2F38965B-296A-550B-A0CD-CC0DC33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CE18-94B5-4EA1-B95F-2E2D6A96A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8B18-B063-690C-12B7-544301D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6489-683D-4D77-AD67-2F9248AA3982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D40-C091-DF81-43CD-C929452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F6A-0160-3C21-09B4-9A65D66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142A-7084-409A-B1B8-3745D9CD08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50E-9919-04D6-5620-12D583A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D538-56A5-4933-971A-501167A55F7B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9E56-CDDB-2CDF-D6EE-3EA858F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0753-672C-FD2F-0AB0-5145988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2056-4B56-40EE-9C08-5E075F2B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EA351-9ED7-63C9-77B6-BC9B9C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041A-6C0F-440D-A87E-42E79322889F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E73FE-4F04-E34C-6393-879CB79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774D7-43A3-CB9A-806F-1B8CA7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3C4-24E5-4129-B750-75154EDD6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F82F4-3E26-8F71-3BDB-AD79E15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C1C5-EC44-4959-A0EE-52A5ECA2F1A6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2D3C61-FDEA-BA2E-B733-9A3B130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4AEEB-A556-8882-9457-746AEC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CAA-A9A2-410D-89E4-E6961E04B1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1B4D41-87E3-2A22-5C13-266E1CA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D0FA-464D-4FF6-9B40-2B3CCC8B7F88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48CBF2-C44C-2324-780F-AEF899A1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58AAAB-574D-EC3D-4A68-B7C8570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531A-3D63-467E-B519-9BD53731CE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D898E-5D77-7AAB-3FCC-9EF16CF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6E6-AF45-41AF-9BDD-6558CC164AEE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FBDDAF-954C-EC8A-ACAD-1165248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AA141-7C96-C0C6-101F-B419612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994B-BD12-4BF7-B25E-BD9988FB5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09914-FF71-0094-7149-C3A581C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5E8-E7C2-4617-A29B-9C7B735F6E7D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07F9D-2B78-9F48-0C44-D39542B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D0B787-7C59-9744-5686-89F242A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0D19-79BF-4CA7-B696-424C5F090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202508-015F-EAB8-AC4E-793258B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EFDAF-A9E1-4DB4-81E3-5CE833C1F32A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611AC-FA09-E25F-446B-22436B8A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5AEAB-9E41-C544-6AFE-1F664EE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8933-79FF-47E8-BFEA-E0A67854C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90000">
              <a:schemeClr val="bg1"/>
            </a:gs>
            <a:gs pos="2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833DDD-EDD2-2AFE-897B-AF403B79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6D4A4-1920-E5DF-01A5-F1EA7DA0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DE08-E14C-8527-8078-30CF2617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4DDB7-FAE8-4B4A-A71C-B862DA9F07EF}" type="datetimeFigureOut">
              <a:rPr lang="ko-KR" altLang="en-US"/>
              <a:pPr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E2F8-D06D-7052-F2FD-537DEEF9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06DA-6486-2736-7E5C-4621DDF7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4E757-06C8-4222-809A-4E9DE82FFF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51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 noChangeArrowheads="1"/>
          </p:cNvSpPr>
          <p:nvPr>
            <p:ph type="title"/>
          </p:nvPr>
        </p:nvSpPr>
        <p:spPr>
          <a:xfrm>
            <a:off x="249238" y="1535113"/>
            <a:ext cx="8639175" cy="1241425"/>
          </a:xfrm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3200" b="1" dirty="0" err="1">
                <a:latin typeface="Times New Roman"/>
                <a:ea typeface="HY견고딕"/>
                <a:cs typeface="Times New Roman"/>
              </a:rPr>
              <a:t>캡스톤</a:t>
            </a:r>
            <a:r>
              <a:rPr lang="en-US" altLang="ko-KR" sz="3200" b="1" dirty="0">
                <a:latin typeface="Times New Roman"/>
                <a:ea typeface="HY견고딕"/>
                <a:cs typeface="Times New Roman"/>
              </a:rPr>
              <a:t> </a:t>
            </a:r>
            <a:r>
              <a:rPr lang="en-US" altLang="ko-KR" sz="3200" b="1" dirty="0" smtClean="0">
                <a:latin typeface="Times New Roman"/>
                <a:ea typeface="HY견고딕"/>
                <a:cs typeface="Times New Roman"/>
              </a:rPr>
              <a:t>11</a:t>
            </a:r>
            <a:r>
              <a:rPr lang="ko-KR" altLang="en-US" sz="3200" b="1" dirty="0" smtClean="0">
                <a:latin typeface="Times New Roman"/>
                <a:ea typeface="HY견고딕"/>
                <a:cs typeface="Times New Roman"/>
              </a:rPr>
              <a:t>주차 발표</a:t>
            </a:r>
            <a:endParaRPr lang="ko-KR" altLang="en-US" sz="3200" b="1" dirty="0">
              <a:latin typeface="Times New Roman"/>
              <a:ea typeface="HY견고딕"/>
              <a:cs typeface="Times New Roman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C3B2EA4F-FCCE-51ED-DC97-BA8EFD9D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421063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AD(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김관우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u="sng" dirty="0" err="1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유환지</a:t>
            </a:r>
            <a:r>
              <a:rPr lang="en-US" altLang="ko-KR" sz="2000" u="sng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  <a:endParaRPr lang="en-US" altLang="ko-KR" sz="2400" b="1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8FA79CC4-E374-9208-AAE6-0AC53E4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386388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Supervisor: Prof. </a:t>
            </a:r>
            <a:r>
              <a:rPr lang="en-US" altLang="ko-KR" sz="2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Sang-Heon Lee</a:t>
            </a:r>
            <a:endParaRPr lang="en-US" altLang="ko-KR" sz="20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6149" name="Picture 49" descr="C:\Users\ANU\Desktop\엠블렘마크(원).jpg">
            <a:extLst>
              <a:ext uri="{FF2B5EF4-FFF2-40B4-BE49-F238E27FC236}">
                <a16:creationId xmlns:a16="http://schemas.microsoft.com/office/drawing/2014/main" id="{27E51DE1-110B-88F0-2470-13B2103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36"/>
          <a:stretch>
            <a:fillRect/>
          </a:stretch>
        </p:blipFill>
        <p:spPr bwMode="auto">
          <a:xfrm>
            <a:off x="6659563" y="476250"/>
            <a:ext cx="6969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CE44C680-B0E8-C4AF-2721-0728A9A9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90550"/>
            <a:ext cx="181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730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65375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730750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097713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463088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9202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774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8346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918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Andong National University</a:t>
            </a:r>
            <a:endParaRPr lang="ko-KR" altLang="en-US" sz="1200" b="1">
              <a:solidFill>
                <a:srgbClr val="0000FF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375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300432" y="953750"/>
            <a:ext cx="7920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무슨 문제가 </a:t>
            </a:r>
            <a:r>
              <a:rPr kumimoji="0" lang="ko-KR" altLang="en-US" sz="1200" b="1" i="0" u="none" strike="noStrike" kern="1200" cap="none" spc="0" normalizeH="0" baseline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생겼는지와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어떠한 오류가 발생했으며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그에 대한 해결방안 모색 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300432" y="1239081"/>
            <a:ext cx="7920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kumimoji="0" lang="ko-KR" altLang="en-US" sz="1200" b="1" i="0" u="none" strike="noStrike" kern="1200" cap="none" spc="0" normalizeH="0" baseline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추가와 동시에 점검을  위해 </a:t>
            </a:r>
            <a:r>
              <a:rPr kumimoji="0" lang="ko-KR" altLang="en-US" sz="1200" b="1" i="0" u="none" strike="noStrike" kern="1200" cap="none" spc="0" normalizeH="0" baseline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런치파일을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실행시켜보았을 때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밑과 같은 에러가 발생함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8" y="1516081"/>
            <a:ext cx="5404496" cy="662638"/>
          </a:xfrm>
          <a:prstGeom prst="rect">
            <a:avLst/>
          </a:prstGeom>
        </p:spPr>
      </p:pic>
      <p:sp>
        <p:nvSpPr>
          <p:cNvPr id="29" name="TextBox 12"/>
          <p:cNvSpPr txBox="1"/>
          <p:nvPr/>
        </p:nvSpPr>
        <p:spPr>
          <a:xfrm>
            <a:off x="300432" y="2192848"/>
            <a:ext cx="84196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 startAt="2"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: 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에러의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이유가 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＂hydro＂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버전의 </a:t>
            </a:r>
            <a:r>
              <a:rPr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rosserial_pytho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＂groovy＂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버전의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Arduino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호환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아두이노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결함과 케이블의 문제가 있다 확인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방안 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200" b="1" i="0" u="none" strike="noStrike" kern="1200" cap="none" spc="0" normalizeH="0" baseline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아두이노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이용해서 테스트를 해본 결과 기기와 케이블에는 문제가 없다는 것을 확인해 보았음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같은</a:t>
            </a:r>
            <a:endParaRPr lang="en-US" altLang="ko-KR" sz="1200" b="1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문제를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하기 위해서 호환성 문제에 대해서 조사할 예정</a:t>
            </a:r>
            <a:endParaRPr lang="en-US" altLang="ko-KR" sz="1200" b="1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: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에러는 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트리의 연결 오류로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'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odom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base_link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동일한 트리에 속하지 않아서 문제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발생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88" y="3665798"/>
            <a:ext cx="2769363" cy="228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12"/>
          <p:cNvSpPr txBox="1"/>
          <p:nvPr/>
        </p:nvSpPr>
        <p:spPr>
          <a:xfrm>
            <a:off x="844544" y="5962251"/>
            <a:ext cx="1877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정상적인 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90" y="4256984"/>
            <a:ext cx="3855048" cy="1691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12"/>
          <p:cNvSpPr txBox="1"/>
          <p:nvPr/>
        </p:nvSpPr>
        <p:spPr>
          <a:xfrm>
            <a:off x="5173851" y="5962251"/>
            <a:ext cx="1877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작성한 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72820" y="3665798"/>
            <a:ext cx="567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해결방안 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트리는 모든 프레임이 서로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연결되어 있어야 하기에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base_link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odom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변환을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확인한 후 정상적으로 연결 되도록 할 예정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788" y="1632629"/>
            <a:ext cx="4379430" cy="2086067"/>
          </a:xfrm>
          <a:prstGeom prst="rect">
            <a:avLst/>
          </a:prstGeom>
          <a:ln w="38100" cap="sq">
            <a:solidFill>
              <a:srgbClr val="002060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2"/>
          <p:cNvSpPr txBox="1"/>
          <p:nvPr/>
        </p:nvSpPr>
        <p:spPr>
          <a:xfrm>
            <a:off x="4920536" y="1603351"/>
            <a:ext cx="38921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Move base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 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로봇의 초기 위치 결정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로봇의 기본 방향과 방향 추정             </a:t>
            </a: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목표 위치 설정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출발점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도착점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이동 경로를 계획에 필요한 방향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방향 변경에 IMU 데이터 사용</a:t>
            </a: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글로벌 경로 계획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IMU 데이터는 로봇의 현재 위치 추적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글로벌 지도와 일치에 사용                          </a:t>
            </a: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로봇 이동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IMU 데이터를 사용하여 위치와 방향을 정확하게 유지</a:t>
            </a: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복구 동작 실행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벽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장애물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IMU 데이터로 로봇이 장애물이나 벽과 같은 장애물을 감지</a:t>
            </a: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⑥ 목표 도달 확인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로봇의 위치와 방향을 확인</a:t>
            </a:r>
          </a:p>
        </p:txBody>
      </p:sp>
      <p:sp>
        <p:nvSpPr>
          <p:cNvPr id="22" name="직사각형 6"/>
          <p:cNvSpPr/>
          <p:nvPr/>
        </p:nvSpPr>
        <p:spPr>
          <a:xfrm>
            <a:off x="1568391" y="2043608"/>
            <a:ext cx="248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70C0"/>
                </a:solidFill>
                <a:latin typeface="함초롱"/>
                <a:ea typeface="여기어때 잘난체 OTF"/>
              </a:rPr>
              <a:t>①</a:t>
            </a:r>
            <a:endParaRPr kumimoji="0" lang="ko-KR" altLang="en-US" sz="1000" b="0" i="0" u="none" strike="noStrike" kern="1200" cap="none" spc="0" normalizeH="0" baseline="0" dirty="0">
              <a:solidFill>
                <a:srgbClr val="0070C0"/>
              </a:solidFill>
              <a:latin typeface="함초롱"/>
              <a:ea typeface="맑은 고딕"/>
              <a:cs typeface="맑은 고딕"/>
            </a:endParaRPr>
          </a:p>
        </p:txBody>
      </p:sp>
      <p:sp>
        <p:nvSpPr>
          <p:cNvPr id="23" name="직사각형 7"/>
          <p:cNvSpPr/>
          <p:nvPr/>
        </p:nvSpPr>
        <p:spPr>
          <a:xfrm>
            <a:off x="2010647" y="1648211"/>
            <a:ext cx="168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70C0"/>
                </a:solidFill>
                <a:latin typeface="함초롱"/>
                <a:ea typeface="여기어때 잘난체 OTF"/>
              </a:rPr>
              <a:t>②</a:t>
            </a:r>
            <a:endParaRPr kumimoji="0" lang="ko-KR" altLang="en-US" sz="1000" b="0" i="0" u="none" strike="noStrike" kern="1200" cap="none" spc="0" normalizeH="0" baseline="0" dirty="0">
              <a:solidFill>
                <a:srgbClr val="0070C0"/>
              </a:solidFill>
              <a:latin typeface="함초롱"/>
              <a:ea typeface="맑은 고딕"/>
              <a:cs typeface="맑은 고딕"/>
            </a:endParaRPr>
          </a:p>
        </p:txBody>
      </p:sp>
      <p:sp>
        <p:nvSpPr>
          <p:cNvPr id="24" name="직사각형 8"/>
          <p:cNvSpPr/>
          <p:nvPr/>
        </p:nvSpPr>
        <p:spPr>
          <a:xfrm>
            <a:off x="2647025" y="2043608"/>
            <a:ext cx="248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70C0"/>
                </a:solidFill>
                <a:latin typeface="함초롱"/>
                <a:ea typeface="여기어때 잘난체 OTF"/>
              </a:rPr>
              <a:t>③</a:t>
            </a:r>
            <a:endParaRPr kumimoji="0" lang="ko-KR" altLang="en-US" sz="1000" b="0" i="0" u="none" strike="noStrike" kern="1200" cap="none" spc="0" normalizeH="0" baseline="0" dirty="0">
              <a:solidFill>
                <a:srgbClr val="0070C0"/>
              </a:solidFill>
              <a:latin typeface="함초롱"/>
              <a:ea typeface="맑은 고딕"/>
              <a:cs typeface="맑은 고딕"/>
            </a:endParaRPr>
          </a:p>
        </p:txBody>
      </p:sp>
      <p:sp>
        <p:nvSpPr>
          <p:cNvPr id="25" name="직사각형 9"/>
          <p:cNvSpPr/>
          <p:nvPr/>
        </p:nvSpPr>
        <p:spPr>
          <a:xfrm>
            <a:off x="2288250" y="2677938"/>
            <a:ext cx="248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70C0"/>
                </a:solidFill>
                <a:latin typeface="함초롱"/>
                <a:ea typeface="여기어때 잘난체 OTF"/>
              </a:rPr>
              <a:t>④</a:t>
            </a:r>
            <a:endParaRPr kumimoji="0" lang="ko-KR" altLang="en-US" sz="1000" b="0" i="0" u="none" strike="noStrike" kern="1200" cap="none" spc="0" normalizeH="0" baseline="0" dirty="0">
              <a:solidFill>
                <a:srgbClr val="0070C0"/>
              </a:solidFill>
              <a:latin typeface="함초롱"/>
              <a:ea typeface="맑은 고딕"/>
              <a:cs typeface="맑은 고딕"/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587503" y="2996197"/>
            <a:ext cx="248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70C0"/>
                </a:solidFill>
                <a:latin typeface="함초롱"/>
                <a:ea typeface="여기어때 잘난체 OTF"/>
              </a:rPr>
              <a:t>⑤</a:t>
            </a:r>
            <a:endParaRPr kumimoji="0" lang="ko-KR" altLang="en-US" sz="1000" b="0" i="0" u="none" strike="noStrike" kern="1200" cap="none" spc="0" normalizeH="0" baseline="0" dirty="0">
              <a:solidFill>
                <a:srgbClr val="0070C0"/>
              </a:solidFill>
              <a:latin typeface="함초롱"/>
              <a:ea typeface="맑은 고딕"/>
              <a:cs typeface="맑은 고딕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886254" y="3053858"/>
            <a:ext cx="248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70C0"/>
                </a:solidFill>
                <a:latin typeface="함초롱"/>
                <a:ea typeface="여기어때 잘난체 OTF"/>
              </a:rPr>
              <a:t>⑥</a:t>
            </a:r>
            <a:endParaRPr kumimoji="0" lang="ko-KR" altLang="en-US" sz="1000" b="0" i="0" u="none" strike="noStrike" kern="1200" cap="none" spc="0" normalizeH="0" baseline="0" dirty="0">
              <a:solidFill>
                <a:srgbClr val="0070C0"/>
              </a:solidFill>
              <a:latin typeface="함초롱"/>
              <a:ea typeface="맑은 고딕"/>
              <a:cs typeface="맑은 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00432" y="953750"/>
            <a:ext cx="7920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지난주에 발표 내용과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 동안의 진행 된 사항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00432" y="1239081"/>
            <a:ext cx="7920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지난주에 교수님께서 말씀하셨던 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전반적인 정리를 하였습니다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397788" y="3902880"/>
            <a:ext cx="5176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kumimoji="0" lang="en-US" altLang="ko-KR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지난주에는</a:t>
            </a:r>
            <a:r>
              <a:rPr kumimoji="0" lang="ko-KR" altLang="en-US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kumimoji="0" lang="ko-KR" altLang="en-US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런치 파일을 실행 하는데 있어서 발생하였던 오류를 해결하였고 향후 계획으로 </a:t>
            </a:r>
            <a:r>
              <a:rPr kumimoji="0" lang="ko-KR" altLang="en-US" sz="1200" b="1" i="0" u="none" strike="noStrike" kern="1200" cap="none" spc="0" normalizeH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</a:t>
            </a:r>
            <a:r>
              <a:rPr kumimoji="0" lang="ko-KR" altLang="en-US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 및 작성을 말씀드렸습니다</a:t>
            </a:r>
            <a:r>
              <a:rPr kumimoji="0" lang="en-US" altLang="ko-KR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이번주에는 각 </a:t>
            </a:r>
            <a:r>
              <a:rPr kumimoji="0" lang="ko-KR" altLang="en-US" sz="1200" b="1" i="0" u="none" strike="noStrike" kern="1200" cap="none" spc="0" normalizeH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</a:t>
            </a:r>
            <a:r>
              <a:rPr kumimoji="0" lang="ko-KR" altLang="en-US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분석에 있어서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Costmap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전반적인 분석 및 작성을 진행하였습니다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04" y="3891223"/>
            <a:ext cx="2654016" cy="1023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2"/>
          <p:cNvSpPr txBox="1"/>
          <p:nvPr/>
        </p:nvSpPr>
        <p:spPr>
          <a:xfrm>
            <a:off x="6122649" y="4966325"/>
            <a:ext cx="1877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작성된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Costmap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397788" y="5067063"/>
            <a:ext cx="4137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endParaRPr lang="en-US" altLang="ko-KR" sz="1200" b="1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Navigation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전반적인 재정리</a:t>
            </a:r>
            <a:endParaRPr lang="en-US" altLang="ko-KR" sz="1200" b="1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kumimoji="0" lang="en-US" altLang="ko-KR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</a:t>
            </a:r>
            <a:r>
              <a:rPr kumimoji="0" lang="en-US" altLang="ko-KR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1200" b="1" i="0" u="none" strike="noStrike" kern="1200" cap="none" spc="0" normalizeH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Costmap</a:t>
            </a:r>
            <a:r>
              <a:rPr kumimoji="0" lang="en-US" altLang="ko-KR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en-US" sz="1200" b="1" i="0" u="none" strike="noStrike" kern="1200" cap="none" spc="0" normalizeH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 및 작성</a:t>
            </a:r>
            <a:endParaRPr kumimoji="0" lang="en-US" altLang="ko-KR" sz="1200" b="1" i="0" u="none" strike="noStrike" kern="1200" cap="none" spc="0" normalizeH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 </a:t>
            </a:r>
            <a:r>
              <a:rPr lang="ko-KR" altLang="en-US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및 해결방안 모색</a:t>
            </a:r>
            <a:endParaRPr kumimoji="0" lang="en-US" altLang="ko-KR" sz="1200" b="1" i="0" u="none" strike="noStrike" kern="1200" cap="none" spc="0" normalizeH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1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indent="0" algn="l" defTabSz="457200" rtl="0" eaLnBrk="0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sz="1200" b="0" i="0" u="none" strike="noStrike" kern="1200" cap="none" spc="0" normalizeH="0" baseline="0" dirty="0">
            <a:solidFill>
              <a:srgbClr val="000000"/>
            </a:solidFill>
            <a:latin typeface="여기어때 잘난체 OTF"/>
            <a:ea typeface="여기어때 잘난체 OTF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343</Words>
  <Application>Microsoft Office PowerPoint</Application>
  <PresentationFormat>화면 슬라이드 쇼(4:3)</PresentationFormat>
  <Paragraphs>41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HY견고딕</vt:lpstr>
      <vt:lpstr>굴림</vt:lpstr>
      <vt:lpstr>맑은 고딕</vt:lpstr>
      <vt:lpstr>여기어때 잘난체 OTF</vt:lpstr>
      <vt:lpstr>함초롬돋움</vt:lpstr>
      <vt:lpstr>함초롱</vt:lpstr>
      <vt:lpstr>Arial</vt:lpstr>
      <vt:lpstr>Calibri</vt:lpstr>
      <vt:lpstr>Calibri Light</vt:lpstr>
      <vt:lpstr>Times New Roman</vt:lpstr>
      <vt:lpstr>Wingdings</vt:lpstr>
      <vt:lpstr>Office Theme</vt:lpstr>
      <vt:lpstr>캡스톤 11주차 발표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MCL005</cp:lastModifiedBy>
  <cp:revision>2970</cp:revision>
  <dcterms:created xsi:type="dcterms:W3CDTF">2016-09-12T04:48:41Z</dcterms:created>
  <dcterms:modified xsi:type="dcterms:W3CDTF">2023-11-10T02:28:17Z</dcterms:modified>
  <cp:version/>
</cp:coreProperties>
</file>