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0" r:id="rId1"/>
  </p:sldMasterIdLst>
  <p:notesMasterIdLst>
    <p:notesMasterId r:id="rId2"/>
  </p:notesMasterIdLst>
  <p:handoutMasterIdLst>
    <p:handoutMasterId r:id="rId3"/>
  </p:handoutMasterIdLst>
  <p:sldIdLst>
    <p:sldId id="319" r:id="rId4"/>
    <p:sldId id="329" r:id="rId5"/>
    <p:sldId id="330" r:id="rId6"/>
    <p:sldId id="328" r:id="rId7"/>
  </p:sldIdLst>
  <p:sldSz cx="9144000" cy="6858000" type="screen4x3"/>
  <p:notesSz cx="6797675" cy="9926638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MCL004" initials="" lastIdx="2" clrIdx="0"/>
  <p:cmAuthor id="2" name="MCL005" initials="" lastIdx="3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465" autoAdjust="0"/>
    <p:restoredTop sz="96391" autoAdjust="0"/>
  </p:normalViewPr>
  <p:slideViewPr>
    <p:cSldViewPr snapToGrid="0">
      <p:cViewPr varScale="1">
        <p:scale>
          <a:sx n="100" d="100"/>
          <a:sy n="100" d="100"/>
        </p:scale>
        <p:origin x="84" y="744"/>
      </p:cViewPr>
      <p:guideLst>
        <p:guide orient="horz" pos="2158"/>
        <p:guide pos="2878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commentAuthors" Target="commentAuthors.xml"  /><Relationship Id="rId9" Type="http://schemas.openxmlformats.org/officeDocument/2006/relationships/presProps" Target="presProp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2354A247-331E-4C06-959E-17DE40423607}" type="datetime1">
              <a:rPr lang="ko-KR" altLang="en-US"/>
              <a:pPr>
                <a:defRPr lang="ko-KR"/>
              </a:pPr>
              <a:t>2023-10-13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119A31F1-624A-4CA3-9888-FE553D5BF7DF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7E770436-D3B6-4FBC-B082-CBE75255D48D}" type="datetime1">
              <a:rPr lang="ko-KR" altLang="en-US"/>
              <a:pPr>
                <a:defRPr lang="ko-KR"/>
              </a:pPr>
              <a:t>2023-10-13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en-US" altLang="ko-KR"/>
              <a:t>Edit Master text styles</a:t>
            </a:r>
            <a:endParaRPr lang="en-US" altLang="ko-KR"/>
          </a:p>
          <a:p>
            <a:pPr lvl="1">
              <a:defRPr lang="ko-KR" altLang="en-US"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 lang="ko-KR" altLang="en-US"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 lang="ko-KR" altLang="en-US"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 lang="ko-KR" altLang="en-US"/>
            </a:pPr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0AF4B9D7-3497-4CC6-A094-F5D2B1BD98E2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7171" name="슬라이드 노트 개체 틀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defTabSz="910937">
              <a:defRPr lang="ko-KR" altLang="en-US"/>
            </a:pPr>
            <a:endParaRPr lang="en-US" altLang="ko-KR"/>
          </a:p>
        </p:txBody>
      </p:sp>
      <p:sp>
        <p:nvSpPr>
          <p:cNvPr id="7172" name="슬라이드 번호 개체 틀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wrap="square" anchorCtr="0"/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3CB2AF4F-E8E5-402D-A17F-DCCE15A80476}" type="slidenum">
              <a:rPr lang="ko-KR" altLang="en-US">
                <a:latin typeface="맑은 고딕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</a:t>
            </a:fld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56117482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8CE7B-10E8-1958-703A-37569D6C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F12F5-75CB-4F2B-B9E1-AD4118A2F086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9323A-60EE-D640-5891-642A6E87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8EB7-30DF-2537-A9BD-C4521D77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1A8AF-F39B-4D0B-B85C-B5D4E8615C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5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0094-D757-3F2B-34E7-14906671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61256-A674-414C-8085-E9E129C6B32F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3D3F6-9E5D-4385-3AC8-EE954C22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8F6E4-440B-C7A4-B587-E174D83F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9523-E42C-4253-9E4C-045FC1758D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9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E19D-9CAE-4FCD-D89C-3B4FFC21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8BF6B-7E60-49BE-8B10-54E1A62DE9F7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ED70B-D812-AF73-629B-9FFD0538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1A875-E54F-271F-A471-162958A5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6F22-C847-438B-B3C8-FF2FC4406E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0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A8DFC7CE-44E2-C418-DC34-40A69DD030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0" y="6432550"/>
            <a:ext cx="5500688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 Design Engineering</a:t>
            </a:r>
            <a:endParaRPr lang="ko-KR" altLang="en-US" sz="1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566DA219-7796-A5C4-C892-A7DA7B198A4C}"/>
              </a:ext>
            </a:extLst>
          </p:cNvPr>
          <p:cNvSpPr txBox="1">
            <a:spLocks/>
          </p:cNvSpPr>
          <p:nvPr userDrawn="1"/>
        </p:nvSpPr>
        <p:spPr>
          <a:xfrm>
            <a:off x="457200" y="6448425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C2DC22D-1FFA-46A3-BFD3-FAF41F4CE32E}" type="datetime1">
              <a:rPr lang="ko-KR" alt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2023-10-13</a:t>
            </a:fld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B80AC698-36CC-9060-F280-688705C63796}"/>
              </a:ext>
            </a:extLst>
          </p:cNvPr>
          <p:cNvSpPr txBox="1">
            <a:spLocks/>
          </p:cNvSpPr>
          <p:nvPr userDrawn="1"/>
        </p:nvSpPr>
        <p:spPr>
          <a:xfrm>
            <a:off x="8215313" y="6427788"/>
            <a:ext cx="665162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r" defTabSz="914400" rtl="0" eaLnBrk="1" latinLnBrk="1" hangingPunct="1">
              <a:defRPr sz="1400" b="1" kern="120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C82F0B1-C236-43E1-8FDF-D6C15530182E}" type="slidenum">
              <a:rPr lang="ko-KR" alt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5" name="Picture 2" descr="C:\Users\ANU\Desktop\anumark(jpg)\시그니쳐(좌우조합형)_1.jpg">
            <a:extLst>
              <a:ext uri="{FF2B5EF4-FFF2-40B4-BE49-F238E27FC236}">
                <a16:creationId xmlns:a16="http://schemas.microsoft.com/office/drawing/2014/main" id="{ED28025A-A272-23FE-0311-EA12F461A2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29375"/>
            <a:ext cx="18002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3F829A8F-9271-F4CD-C108-0B29917F6AE2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804863"/>
            <a:ext cx="8688388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CF7DF89A-5D47-96D6-DFE4-7F9A9F70D578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6249988"/>
            <a:ext cx="8682038" cy="5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날짜 개체 틀 1">
            <a:extLst>
              <a:ext uri="{FF2B5EF4-FFF2-40B4-BE49-F238E27FC236}">
                <a16:creationId xmlns:a16="http://schemas.microsoft.com/office/drawing/2014/main" id="{F972120B-BA4A-8B8B-7FEB-D91FBC68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B377E-7DAF-4E9B-9B5E-80812A1368F4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9" name="바닥글 개체 틀 2">
            <a:extLst>
              <a:ext uri="{FF2B5EF4-FFF2-40B4-BE49-F238E27FC236}">
                <a16:creationId xmlns:a16="http://schemas.microsoft.com/office/drawing/2014/main" id="{7A77CDC1-63A8-687F-1147-F322893F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4D51602A-92DB-37B5-B413-8F83C26A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30E46-4814-44C0-9538-39B871DD02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69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50F6435-FADE-4C12-4A80-ECFF47BFF66B}"/>
              </a:ext>
            </a:extLst>
          </p:cNvPr>
          <p:cNvCxnSpPr/>
          <p:nvPr userDrawn="1"/>
        </p:nvCxnSpPr>
        <p:spPr>
          <a:xfrm>
            <a:off x="249238" y="1260475"/>
            <a:ext cx="8639175" cy="1588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64D360A-CA66-7DCC-BF88-58047E45B86A}"/>
              </a:ext>
            </a:extLst>
          </p:cNvPr>
          <p:cNvCxnSpPr/>
          <p:nvPr userDrawn="1"/>
        </p:nvCxnSpPr>
        <p:spPr>
          <a:xfrm>
            <a:off x="249238" y="3101975"/>
            <a:ext cx="8639175" cy="1588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DC1B71-57D5-1E48-CE3F-49260F911101}"/>
              </a:ext>
            </a:extLst>
          </p:cNvPr>
          <p:cNvSpPr/>
          <p:nvPr userDrawn="1"/>
        </p:nvSpPr>
        <p:spPr>
          <a:xfrm>
            <a:off x="255588" y="1525588"/>
            <a:ext cx="8639175" cy="12604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3D3BE9A5-F512-7DA6-1550-19A9A8011A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4675" y="6397625"/>
            <a:ext cx="2643188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Andong National University</a:t>
            </a:r>
            <a:endParaRPr lang="ko-KR" altLang="en-US" sz="1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0118C53-9E08-19E4-9423-DCDD4773B054}"/>
              </a:ext>
            </a:extLst>
          </p:cNvPr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3579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8A3F4456-95CC-AF19-B4C1-29D77342DD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0" y="6397625"/>
            <a:ext cx="5500688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 Design Engineering</a:t>
            </a:r>
            <a:endParaRPr lang="ko-KR" altLang="en-US" sz="1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352" y="1851744"/>
            <a:ext cx="8640000" cy="720000"/>
          </a:xfrm>
        </p:spPr>
        <p:txBody>
          <a:bodyPr/>
          <a:lstStyle>
            <a:lvl1pPr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날짜 개체 틀 2">
            <a:extLst>
              <a:ext uri="{FF2B5EF4-FFF2-40B4-BE49-F238E27FC236}">
                <a16:creationId xmlns:a16="http://schemas.microsoft.com/office/drawing/2014/main" id="{F8134B38-F1DD-495B-6FB2-3A43B95A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BAF58-A85D-4C6E-9076-44AA91434E4C}" type="datetime1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DBFD7583-C706-4875-D1BB-AB5E00B8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id="{2F38965B-296A-550B-A0CD-CC0DC330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3CE18-94B5-4EA1-B95F-2E2D6A96ADE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32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28B18-B063-690C-12B7-544301D7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66489-683D-4D77-AD67-2F9248AA3982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85D40-C091-DF81-43CD-C929452D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2F6A-0160-3C21-09B4-9A65D669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1142A-7084-409A-B1B8-3745D9CD08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1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6A50E-9919-04D6-5620-12D583A9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3D538-56A5-4933-971A-501167A55F7B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9E56-CDDB-2CDF-D6EE-3EA858FA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10753-672C-FD2F-0AB0-5145988A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32056-4B56-40EE-9C08-5E075F2BE4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5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AEA351-9ED7-63C9-77B6-BC9B9C7B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1041A-6C0F-440D-A87E-42E79322889F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4E73FE-4F04-E34C-6393-879CB79D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B774D7-43A3-CB9A-806F-1B8CA72D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43C4-24E5-4129-B750-75154EDD69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24F82F4-3E26-8F71-3BDB-AD79E15F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AC1C5-EC44-4959-A0EE-52A5ECA2F1A6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2D3C61-FDEA-BA2E-B733-9A3B130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6B4AEEB-A556-8882-9457-746AEC36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8CCAA-A9A2-410D-89E4-E6961E04B1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1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E1B4D41-87E3-2A22-5C13-266E1CA7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5D0FA-464D-4FF6-9B40-2B3CCC8B7F88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48CBF2-C44C-2324-780F-AEF899A1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58AAAB-574D-EC3D-4A68-B7C85706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7531A-3D63-467E-B519-9BD53731CE4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8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DD898E-5D77-7AAB-3FCC-9EF16CFC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676E6-AF45-41AF-9BDD-6558CC164AEE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2FBDDAF-954C-EC8A-ACAD-11652489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39AA141-7C96-C0C6-101F-B419612A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7994B-BD12-4BF7-B25E-BD9988FB5D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3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2709914-FF71-0094-7149-C3A581C9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9F5E8-E7C2-4617-A29B-9C7B735F6E7D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A07F9D-2B78-9F48-0C44-D39542B1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2D0B787-7C59-9744-5686-89F242A6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0D19-79BF-4CA7-B696-424C5F0909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3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202508-015F-EAB8-AC4E-793258BE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EFDAF-A9E1-4DB4-81E3-5CE833C1F32A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A611AC-FA09-E25F-446B-22436B8A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85AEAB-9E41-C544-6AFE-1F664EED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B8933-79FF-47E8-BFEA-E0A67854C4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718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30000"/>
                <a:lumOff val="70000"/>
              </a:schemeClr>
            </a:gs>
            <a:gs pos="90000">
              <a:schemeClr val="bg1"/>
            </a:gs>
            <a:gs pos="20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A833DDD-EDD2-2AFE-897B-AF403B797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CB6D4A4-1920-E5DF-01A5-F1EA7DA05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1DE08-E14C-8527-8078-30CF2617C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94DDB7-FAE8-4B4A-A71C-B862DA9F07EF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E2F8-D06D-7052-F2FD-537DEEF92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06DA-6486-2736-7E5C-4621DDF77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FB4E757-06C8-4222-809A-4E9DE82FFF3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51" r:id="rId1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4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/>
          <p:cNvSpPr>
            <a:spLocks noGrp="1" noChangeArrowheads="1"/>
          </p:cNvSpPr>
          <p:nvPr>
            <p:ph type="title" idx="0"/>
          </p:nvPr>
        </p:nvSpPr>
        <p:spPr>
          <a:xfrm>
            <a:off x="249238" y="1535113"/>
            <a:ext cx="8639175" cy="1241425"/>
          </a:xfrm>
        </p:spPr>
        <p:txBody>
          <a:bodyPr/>
          <a:lstStyle/>
          <a:p>
            <a:pPr algn="ctr" eaLnBrk="1" hangingPunct="1">
              <a:defRPr/>
            </a:pPr>
            <a:r>
              <a:rPr lang="ko-KR" altLang="en-US" sz="3200" b="1">
                <a:latin typeface="Times New Roman"/>
                <a:ea typeface="HY견고딕"/>
                <a:cs typeface="Times New Roman"/>
              </a:rPr>
              <a:t>캡스톤</a:t>
            </a:r>
            <a:r>
              <a:rPr lang="en-US" altLang="ko-KR" sz="3200" b="1">
                <a:latin typeface="Times New Roman"/>
                <a:ea typeface="HY견고딕"/>
                <a:cs typeface="Times New Roman"/>
              </a:rPr>
              <a:t> 8</a:t>
            </a:r>
            <a:r>
              <a:rPr lang="ko-KR" altLang="en-US" sz="3200" b="1">
                <a:latin typeface="Times New Roman"/>
                <a:ea typeface="HY견고딕"/>
                <a:cs typeface="Times New Roman"/>
              </a:rPr>
              <a:t>주차 발표</a:t>
            </a:r>
            <a:endParaRPr lang="ko-KR" altLang="en-US" sz="3200" b="1">
              <a:latin typeface="Times New Roman"/>
              <a:ea typeface="HY견고딕"/>
              <a:cs typeface="Times New Roman"/>
            </a:endParaRPr>
          </a:p>
        </p:txBody>
      </p:sp>
      <p:sp>
        <p:nvSpPr>
          <p:cNvPr id="6147" name="TextBox 3">
            <a:extLst>
              <a:ext uri="{FF2B5EF4-FFF2-40B4-BE49-F238E27FC236}">
                <a16:creationId xmlns:a16="http://schemas.microsoft.com/office/drawing/2014/main" id="{C3B2EA4F-FCCE-51ED-DC97-BA8EFD9D4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3421063"/>
            <a:ext cx="720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u="sng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AD(</a:t>
            </a:r>
            <a:r>
              <a:rPr lang="ko-KR" altLang="en-US" sz="2000" u="sng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김관우</a:t>
            </a:r>
            <a:r>
              <a:rPr lang="en-US" altLang="ko-KR" sz="2000" u="sng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 sz="2000" u="sng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유환지</a:t>
            </a:r>
            <a:r>
              <a:rPr lang="en-US" altLang="ko-KR" sz="2000" u="sng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)</a:t>
            </a:r>
            <a:endParaRPr lang="en-US" altLang="ko-KR" sz="2400" b="1" dirty="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6148" name="TextBox 7">
            <a:extLst>
              <a:ext uri="{FF2B5EF4-FFF2-40B4-BE49-F238E27FC236}">
                <a16:creationId xmlns:a16="http://schemas.microsoft.com/office/drawing/2014/main" id="{8FA79CC4-E374-9208-AAE6-0AC53E406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5386388"/>
            <a:ext cx="720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Supervisor: Prof. </a:t>
            </a:r>
            <a:r>
              <a:rPr lang="en-US" altLang="ko-KR" sz="200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Sang-Heon Lee</a:t>
            </a:r>
            <a:endParaRPr lang="en-US" altLang="ko-KR" sz="200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pic>
        <p:nvPicPr>
          <p:cNvPr id="6149" name="Picture 49" descr="C:\Users\ANU\Desktop\엠블렘마크(원).jpg">
            <a:extLst>
              <a:ext uri="{FF2B5EF4-FFF2-40B4-BE49-F238E27FC236}">
                <a16:creationId xmlns:a16="http://schemas.microsoft.com/office/drawing/2014/main" id="{27E51DE1-110B-88F0-2470-13B2103A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 t="536"/>
          <a:stretch>
            <a:fillRect/>
          </a:stretch>
        </p:blipFill>
        <p:spPr bwMode="auto">
          <a:xfrm>
            <a:off x="6659563" y="476250"/>
            <a:ext cx="69691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5">
            <a:extLst>
              <a:ext uri="{FF2B5EF4-FFF2-40B4-BE49-F238E27FC236}">
                <a16:creationId xmlns:a16="http://schemas.microsoft.com/office/drawing/2014/main" id="{CE44C680-B0E8-C4AF-2721-0728A9A95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90550"/>
            <a:ext cx="1812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473075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65375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4730750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7097713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9463088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99202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103774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08346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12918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0000FF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Andong National University</a:t>
            </a:r>
            <a:endParaRPr lang="ko-KR" altLang="en-US" sz="1200" b="1">
              <a:solidFill>
                <a:srgbClr val="0000FF"/>
              </a:solidFill>
              <a:latin typeface="Times New Roman" panose="02020603050405020304" pitchFamily="18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7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2375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791" y="188640"/>
            <a:ext cx="1941548" cy="571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ko-KR" altLang="en-US" sz="3200" b="1" i="1">
                <a:latin typeface="HY견고딕"/>
                <a:ea typeface="HY견고딕"/>
                <a:cs typeface="Calibri"/>
              </a:rPr>
              <a:t>오류 수정</a:t>
            </a:r>
            <a:endParaRPr lang="ko-KR" altLang="en-US" sz="3200" b="1" i="1">
              <a:latin typeface="HY견고딕"/>
              <a:ea typeface="HY견고딕"/>
              <a:cs typeface="Calibri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4460" y="1090553"/>
            <a:ext cx="6134402" cy="3648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</a:rPr>
              <a:t>4.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</a:rPr>
              <a:t>mpu_6050_driver 패키지 내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</a:rPr>
              <a:t>노드를 실행 </a:t>
            </a: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굴림"/>
              <a:ea typeface="굴림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346" y="1880291"/>
            <a:ext cx="3114675" cy="419100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320804" y="1528162"/>
            <a:ext cx="8219472" cy="29873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굴림"/>
              </a:rPr>
              <a:t>이전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굴림"/>
              </a:rPr>
              <a:t>Node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굴림"/>
              </a:rPr>
              <a:t>실행 과정 중 오류 발생</a:t>
            </a: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latin typeface="Arial"/>
              <a:ea typeface="굴림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32514" y="1481446"/>
            <a:ext cx="4515103" cy="804486"/>
          </a:xfrm>
          <a:prstGeom prst="rect">
            <a:avLst/>
          </a:prstGeom>
        </p:spPr>
      </p:pic>
      <p:sp>
        <p:nvSpPr>
          <p:cNvPr id="54" name=""/>
          <p:cNvSpPr/>
          <p:nvPr/>
        </p:nvSpPr>
        <p:spPr>
          <a:xfrm>
            <a:off x="493225" y="2537799"/>
            <a:ext cx="367797" cy="235767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6426" y="2455752"/>
            <a:ext cx="4669887" cy="494168"/>
          </a:xfrm>
          <a:prstGeom prst="rect">
            <a:avLst/>
          </a:prstGeom>
        </p:spPr>
      </p:pic>
      <p:sp>
        <p:nvSpPr>
          <p:cNvPr id="58" name=""/>
          <p:cNvSpPr txBox="1"/>
          <p:nvPr/>
        </p:nvSpPr>
        <p:spPr>
          <a:xfrm>
            <a:off x="1078870" y="3006919"/>
            <a:ext cx="4572001" cy="2971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굴림"/>
              </a:rPr>
              <a:t>Python 경로 확인 후 수정하여 적상 작동 확인</a:t>
            </a: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latin typeface="Arial"/>
              <a:ea typeface="굴림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89852" y="3429000"/>
            <a:ext cx="3829050" cy="466725"/>
          </a:xfrm>
          <a:prstGeom prst="rect">
            <a:avLst/>
          </a:prstGeom>
        </p:spPr>
      </p:pic>
      <p:sp>
        <p:nvSpPr>
          <p:cNvPr id="60" name=""/>
          <p:cNvSpPr/>
          <p:nvPr/>
        </p:nvSpPr>
        <p:spPr>
          <a:xfrm>
            <a:off x="469592" y="4053471"/>
            <a:ext cx="3564914" cy="7261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MPU-6050 드라이버가 실행되고,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IMU 데이터의 변환 정보가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ROS에서 사용 가능하게 브로드캐스트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61" name="직사각형 48"/>
          <p:cNvSpPr/>
          <p:nvPr/>
        </p:nvSpPr>
        <p:spPr>
          <a:xfrm>
            <a:off x="443399" y="3557268"/>
            <a:ext cx="2447889" cy="2989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다음 코드 실행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굴림"/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24381" y="4956629"/>
            <a:ext cx="1524000" cy="428625"/>
          </a:xfrm>
          <a:prstGeom prst="rect">
            <a:avLst/>
          </a:prstGeom>
        </p:spPr>
      </p:pic>
      <p:sp>
        <p:nvSpPr>
          <p:cNvPr id="63" name="직사각형 48"/>
          <p:cNvSpPr/>
          <p:nvPr/>
        </p:nvSpPr>
        <p:spPr>
          <a:xfrm>
            <a:off x="2124110" y="5036660"/>
            <a:ext cx="2447890" cy="2989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rivz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 실행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굴림"/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996726" y="4016343"/>
            <a:ext cx="3236577" cy="2027668"/>
          </a:xfrm>
          <a:prstGeom prst="rect">
            <a:avLst/>
          </a:prstGeom>
        </p:spPr>
      </p:pic>
      <p:sp>
        <p:nvSpPr>
          <p:cNvPr id="65" name=""/>
          <p:cNvSpPr/>
          <p:nvPr/>
        </p:nvSpPr>
        <p:spPr>
          <a:xfrm>
            <a:off x="3050451" y="5073429"/>
            <a:ext cx="367797" cy="235767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06937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791" y="188640"/>
            <a:ext cx="1941548" cy="571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ko-KR" altLang="en-US" sz="3200" b="1" i="1">
                <a:latin typeface="HY견고딕"/>
                <a:ea typeface="HY견고딕"/>
                <a:cs typeface="Calibri"/>
              </a:rPr>
              <a:t>오류 수정</a:t>
            </a:r>
            <a:endParaRPr lang="ko-KR" altLang="en-US" sz="3200" b="1" i="1">
              <a:latin typeface="HY견고딕"/>
              <a:ea typeface="HY견고딕"/>
              <a:cs typeface="Calibri"/>
            </a:endParaRPr>
          </a:p>
        </p:txBody>
      </p:sp>
      <p:sp>
        <p:nvSpPr>
          <p:cNvPr id="67" name="직사각형 48"/>
          <p:cNvSpPr/>
          <p:nvPr/>
        </p:nvSpPr>
        <p:spPr>
          <a:xfrm>
            <a:off x="462263" y="1274287"/>
            <a:ext cx="8219472" cy="29873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활성화 된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ros topic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확인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굴림"/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6043" y="1640516"/>
            <a:ext cx="1943100" cy="428625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20118" y="1126731"/>
            <a:ext cx="3718711" cy="1213746"/>
          </a:xfrm>
          <a:prstGeom prst="rect">
            <a:avLst/>
          </a:prstGeom>
        </p:spPr>
      </p:pic>
      <p:sp>
        <p:nvSpPr>
          <p:cNvPr id="71" name="직사각형 48"/>
          <p:cNvSpPr/>
          <p:nvPr/>
        </p:nvSpPr>
        <p:spPr>
          <a:xfrm>
            <a:off x="462264" y="2735574"/>
            <a:ext cx="8219472" cy="29873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 imu 데이터를 시각화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굴림"/>
            </a:endParaRPr>
          </a:p>
        </p:txBody>
      </p:sp>
      <p:pic>
        <p:nvPicPr>
          <p:cNvPr id="7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5957" y="3105150"/>
            <a:ext cx="2190750" cy="400050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04465" y="2548032"/>
            <a:ext cx="5390585" cy="1411482"/>
          </a:xfrm>
          <a:prstGeom prst="rect">
            <a:avLst/>
          </a:prstGeom>
        </p:spPr>
      </p:pic>
      <p:sp>
        <p:nvSpPr>
          <p:cNvPr id="74" name=""/>
          <p:cNvSpPr txBox="1"/>
          <p:nvPr/>
        </p:nvSpPr>
        <p:spPr>
          <a:xfrm>
            <a:off x="560182" y="4204617"/>
            <a:ext cx="8127374" cy="29880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IMU_6050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과 관련된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automatic addison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 코드를 모두 실행 하였을때 이상이 없는것을 확인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558343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792" y="188640"/>
            <a:ext cx="28680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ko-KR" altLang="en-US" sz="3200" b="1" i="1" dirty="0"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추후</a:t>
            </a:r>
            <a:r>
              <a:rPr lang="en-US" altLang="ko-KR" sz="3200" b="1" i="1" dirty="0"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 </a:t>
            </a:r>
            <a:r>
              <a:rPr lang="ko-KR" altLang="en-US" sz="3200" b="1" i="1" dirty="0"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진행 사항</a:t>
            </a:r>
            <a:endParaRPr lang="en-US" altLang="ko-KR" sz="3200" b="1" i="1" dirty="0">
              <a:latin typeface="HY견고딕"/>
              <a:ea typeface="HY견고딕"/>
              <a:cs typeface="Calibri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4091" y="4284619"/>
            <a:ext cx="821947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400" b="1" i="0" strike="noStrike" dirty="0" err="1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Automaticaddison</a:t>
            </a:r>
            <a:r>
              <a:rPr lang="ko-KR" altLang="en-US" sz="1400" b="1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에서 사용한 </a:t>
            </a:r>
            <a:r>
              <a:rPr lang="en-US" altLang="ko-KR" sz="1400" b="1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BNO055 </a:t>
            </a:r>
            <a:r>
              <a:rPr lang="ko-KR" altLang="en-US" sz="1400" b="1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런치파일 내용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C67EE4-4842-3E52-E0D4-64F44F870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91" y="4592396"/>
            <a:ext cx="6659566" cy="11186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AE23C9-C7CF-6E1C-CE05-6571121A8C35}"/>
              </a:ext>
            </a:extLst>
          </p:cNvPr>
          <p:cNvSpPr/>
          <p:nvPr/>
        </p:nvSpPr>
        <p:spPr>
          <a:xfrm>
            <a:off x="274091" y="5711083"/>
            <a:ext cx="821947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400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MPU6050</a:t>
            </a:r>
            <a:r>
              <a:rPr lang="ko-KR" altLang="en-US" sz="1400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과 </a:t>
            </a:r>
            <a:r>
              <a:rPr lang="en-US" altLang="ko-KR" sz="1400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BNO055 </a:t>
            </a:r>
            <a:r>
              <a:rPr lang="ko-KR" altLang="en-US" sz="1400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자체의 세팅 방식이 거의 비슷하므로</a:t>
            </a:r>
            <a:r>
              <a:rPr lang="en-US" altLang="ko-KR" sz="1400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 </a:t>
            </a:r>
            <a:r>
              <a:rPr lang="ko-KR" altLang="en-US" sz="1400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위에 사용한 런치 파일에서 </a:t>
            </a:r>
            <a:r>
              <a:rPr lang="en-US" altLang="ko-KR" sz="1400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MPU6050</a:t>
            </a:r>
            <a:r>
              <a:rPr lang="ko-KR" altLang="en-US" sz="1400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에 맞게 바꾸어 세팅 할 예정</a:t>
            </a:r>
            <a:endParaRPr lang="en-US" altLang="ko-KR" sz="1400" i="0" strike="noStrike" dirty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56FBC4-1B9C-0A1C-6326-EAD2C6708F91}"/>
              </a:ext>
            </a:extLst>
          </p:cNvPr>
          <p:cNvSpPr/>
          <p:nvPr/>
        </p:nvSpPr>
        <p:spPr>
          <a:xfrm>
            <a:off x="274091" y="3915287"/>
            <a:ext cx="503183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b="1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2</a:t>
            </a:r>
            <a:r>
              <a:rPr lang="en-US" altLang="ko-KR" sz="1800" b="1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</a:t>
            </a:r>
            <a:r>
              <a:rPr lang="ko-KR" altLang="en-US" sz="1800" b="1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로봇 설정 </a:t>
            </a:r>
            <a:r>
              <a:rPr lang="en-US" altLang="ko-KR" b="1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BNO055</a:t>
            </a:r>
            <a:r>
              <a:rPr lang="ko-KR" altLang="en-US" b="1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에서 </a:t>
            </a:r>
            <a:r>
              <a:rPr lang="en-US" altLang="ko-KR" b="1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MPU6050</a:t>
            </a:r>
            <a:r>
              <a:rPr lang="ko-KR" altLang="en-US" b="1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으로 변경</a:t>
            </a:r>
            <a:endParaRPr sz="1800" b="1" i="0" strike="noStrike" dirty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342C32-5B61-3DC9-0F82-97080B1FB9EE}"/>
              </a:ext>
            </a:extLst>
          </p:cNvPr>
          <p:cNvSpPr/>
          <p:nvPr/>
        </p:nvSpPr>
        <p:spPr>
          <a:xfrm>
            <a:off x="274092" y="958081"/>
            <a:ext cx="503183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 b="1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1.</a:t>
            </a:r>
            <a:r>
              <a:rPr lang="ko-KR" altLang="en-US" sz="1800" b="1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lang="en-US" altLang="ko-KR" b="1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EKF</a:t>
            </a:r>
            <a:r>
              <a:rPr lang="ko-KR" altLang="en-US" b="1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패키지를 사용한 센서 융합</a:t>
            </a:r>
            <a:endParaRPr sz="1800" b="1" i="0" strike="noStrike" dirty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CEA3D66-4B12-64E5-8D3E-A6296D36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91" y="1327413"/>
            <a:ext cx="3103397" cy="208894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34407-90A8-5668-39B6-B0164B426FD8}"/>
              </a:ext>
            </a:extLst>
          </p:cNvPr>
          <p:cNvSpPr/>
          <p:nvPr/>
        </p:nvSpPr>
        <p:spPr>
          <a:xfrm>
            <a:off x="274091" y="3318184"/>
            <a:ext cx="809577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400" i="0" dirty="0">
                <a:solidFill>
                  <a:srgbClr val="1A1A1A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400" i="0" dirty="0" err="1">
                <a:solidFill>
                  <a:srgbClr val="1A1A1A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odom</a:t>
            </a:r>
            <a:r>
              <a:rPr lang="en-US" altLang="ko-KR" sz="1400" i="0" dirty="0">
                <a:solidFill>
                  <a:srgbClr val="1A1A1A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/</a:t>
            </a:r>
            <a:r>
              <a:rPr lang="en-US" altLang="ko-KR" sz="1400" i="0" dirty="0" err="1">
                <a:solidFill>
                  <a:srgbClr val="1A1A1A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imu_data</a:t>
            </a:r>
            <a:r>
              <a:rPr lang="ko-KR" altLang="en-US" sz="1400" i="0" dirty="0">
                <a:solidFill>
                  <a:srgbClr val="1A1A1A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등의 노드를 설정하여 </a:t>
            </a:r>
            <a:r>
              <a:rPr lang="ko-KR" altLang="en-US" sz="1400" i="0" dirty="0" err="1">
                <a:solidFill>
                  <a:srgbClr val="1A1A1A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엔코더</a:t>
            </a:r>
            <a:r>
              <a:rPr lang="ko-KR" altLang="en-US" sz="1400" i="0" dirty="0">
                <a:solidFill>
                  <a:srgbClr val="1A1A1A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및 </a:t>
            </a:r>
            <a:r>
              <a:rPr lang="en-US" altLang="ko-KR" sz="1400" dirty="0">
                <a:solidFill>
                  <a:srgbClr val="1A1A1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IMU</a:t>
            </a:r>
            <a:r>
              <a:rPr lang="ko-KR" altLang="en-US" sz="1400" dirty="0">
                <a:solidFill>
                  <a:srgbClr val="1A1A1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단독으로 사용할 때보다 로봇의 위치와 방향을 더욱 정기적으로 추정할 수 있게 할 예정</a:t>
            </a:r>
            <a:endParaRPr lang="ko-KR" altLang="en-US" sz="1400" i="0" strike="noStrike" dirty="0">
              <a:solidFill>
                <a:srgbClr val="000000">
                  <a:alpha val="100000"/>
                </a:srgb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40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131</ep:Words>
  <ep:PresentationFormat>화면 슬라이드 쇼(4:3)</ep:PresentationFormat>
  <ep:Paragraphs>25</ep:Paragraphs>
  <ep:Slides>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Theme</vt:lpstr>
      <vt:lpstr>캡스톤 8주차 발표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2016-09-12T04:48:41.000</dcterms:created>
  <dc:creator>MARK</dc:creator>
  <cp:lastModifiedBy>Admin</cp:lastModifiedBy>
  <dcterms:modified xsi:type="dcterms:W3CDTF">2023-10-19T07:19:01.026</dcterms:modified>
  <cp:revision>2928</cp:revision>
  <dc:title>PowerPoint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