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 Project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12 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Ryan Larkin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with </a:t>
            </a:r>
            <a:r>
              <a:rPr lang="en"/>
              <a:t>creating</a:t>
            </a:r>
            <a:r>
              <a:rPr lang="en"/>
              <a:t> a new system were the following: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mobile </a:t>
            </a:r>
            <a:r>
              <a:rPr lang="en"/>
              <a:t>friendly</a:t>
            </a:r>
            <a:r>
              <a:rPr lang="en"/>
              <a:t> </a:t>
            </a:r>
            <a:r>
              <a:rPr lang="en"/>
              <a:t>browsing</a:t>
            </a:r>
            <a:r>
              <a:rPr lang="en"/>
              <a:t> </a:t>
            </a:r>
            <a:r>
              <a:rPr lang="en"/>
              <a:t>experience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Simplify workflows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Streamline workflows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easy to use system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critical information in an easy to view manner</a:t>
            </a:r>
            <a:r>
              <a:rPr lang="en"/>
              <a:t>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scalable solution that can be used institution wide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For The Client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streamlined and efficient workflow for all users but especially with power users of the system such as academics and senior university managers</a:t>
            </a:r>
            <a:endParaRPr/>
          </a:p>
          <a:p>
            <a: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Students go to Queens Online to access examination result that are held on QSIS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better user </a:t>
            </a:r>
            <a:r>
              <a:rPr lang="en"/>
              <a:t>experience</a:t>
            </a:r>
            <a:r>
              <a:rPr lang="en"/>
              <a:t> will result in a reduction of time needed to perform actions</a:t>
            </a:r>
            <a:endParaRPr/>
          </a:p>
          <a:p>
            <a: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Current System Login -&gt; View Timetable = 10 seconds approximately</a:t>
            </a:r>
            <a:endParaRPr/>
          </a:p>
          <a:p>
            <a: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New System Login -&gt; View Timetable = 2 - 3 seconds </a:t>
            </a:r>
            <a:r>
              <a:rPr lang="en"/>
              <a:t>approximately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better workflow and user experience will result in less errors being made</a:t>
            </a:r>
            <a:endParaRPr/>
          </a:p>
          <a:p>
            <a:pPr indent="-298450" lvl="2" marL="13716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</a:pPr>
            <a:r>
              <a:rPr lang="en"/>
              <a:t>This will help reduce the cost of employing people during to help students enrol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1994825" y="16210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</a:t>
            </a:r>
            <a:r>
              <a:rPr lang="en"/>
              <a:t>Enrolment Help Request</a:t>
            </a:r>
            <a:r>
              <a:rPr lang="en"/>
              <a:t> &amp; Response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Events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Management 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