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7" r:id="rId2"/>
    <p:sldId id="378" r:id="rId3"/>
    <p:sldId id="379" r:id="rId4"/>
  </p:sldIdLst>
  <p:sldSz cx="12190413" cy="6858000"/>
  <p:notesSz cx="6797675" cy="9926638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60A8"/>
    <a:srgbClr val="00A1DA"/>
    <a:srgbClr val="00C0A9"/>
    <a:srgbClr val="3F4808"/>
    <a:srgbClr val="19C3FF"/>
    <a:srgbClr val="FFFFFF"/>
    <a:srgbClr val="F9FF0D"/>
    <a:srgbClr val="E96565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4" autoAdjust="0"/>
    <p:restoredTop sz="93594" autoAdjust="0"/>
  </p:normalViewPr>
  <p:slideViewPr>
    <p:cSldViewPr>
      <p:cViewPr varScale="1">
        <p:scale>
          <a:sx n="103" d="100"/>
          <a:sy n="103" d="100"/>
        </p:scale>
        <p:origin x="942" y="114"/>
      </p:cViewPr>
      <p:guideLst>
        <p:guide orient="horz" pos="2160"/>
        <p:guide pos="3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BF293-BF9F-41A6-B60D-F970B594E4FE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06A6A-EB69-4770-AB91-DA7D6F082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12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FAED0-7D10-4239-9B56-C55805060B86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47A23-5BA8-44CE-9215-79B767159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3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3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0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6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6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031310" y="64231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7504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7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>
            <a:off x="-6898" y="-10666"/>
            <a:ext cx="12197310" cy="6868666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0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9AD49E-FE85-3B62-0E46-DA36F888DEDD}"/>
              </a:ext>
            </a:extLst>
          </p:cNvPr>
          <p:cNvSpPr txBox="1"/>
          <p:nvPr/>
        </p:nvSpPr>
        <p:spPr>
          <a:xfrm>
            <a:off x="677814" y="452077"/>
            <a:ext cx="10369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1" dirty="0">
                <a:solidFill>
                  <a:srgbClr val="0060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인공지능 프로젝트 </a:t>
            </a:r>
            <a:r>
              <a:rPr kumimoji="1" lang="en-US" altLang="ko-KR" sz="4400" b="1" dirty="0">
                <a:solidFill>
                  <a:srgbClr val="0060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1: </a:t>
            </a:r>
            <a:r>
              <a:rPr kumimoji="1" lang="ko-KR" altLang="en-US" sz="4400" b="1" dirty="0">
                <a:solidFill>
                  <a:srgbClr val="0060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종이 헬리콥터 </a:t>
            </a:r>
            <a:endParaRPr kumimoji="1" lang="ja-JP" altLang="en-US" sz="4400" b="1" dirty="0">
              <a:solidFill>
                <a:srgbClr val="0060A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93F402-978A-395F-8EC4-7AB40F5FE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8" y="1819136"/>
            <a:ext cx="5616624" cy="24027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9A462D-0602-A47F-12D5-E4A278D4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886" y="4317415"/>
            <a:ext cx="2215586" cy="2088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0C7251-0F00-A99E-0A2A-2D2CDA18EB32}"/>
              </a:ext>
            </a:extLst>
          </p:cNvPr>
          <p:cNvSpPr txBox="1"/>
          <p:nvPr/>
        </p:nvSpPr>
        <p:spPr>
          <a:xfrm>
            <a:off x="7103318" y="1916832"/>
            <a:ext cx="2664296" cy="324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머신러닝</a:t>
            </a:r>
            <a:r>
              <a:rPr lang="ko-KR" altLang="en-US" sz="2800" b="1" dirty="0" err="1">
                <a:solidFill>
                  <a:srgbClr val="7030A0"/>
                </a:solidFill>
                <a:latin typeface="+mj-ea"/>
                <a:ea typeface="+mj-ea"/>
              </a:rPr>
              <a:t>을</a:t>
            </a:r>
            <a:r>
              <a:rPr lang="ko-KR" altLang="en-US" sz="2800" b="1" dirty="0">
                <a:solidFill>
                  <a:srgbClr val="7030A0"/>
                </a:solidFill>
                <a:latin typeface="+mj-ea"/>
                <a:ea typeface="+mj-ea"/>
              </a:rPr>
              <a:t> 이용한 </a:t>
            </a:r>
            <a:endParaRPr lang="en-US" altLang="ko-KR" sz="2800" b="1" dirty="0">
              <a:solidFill>
                <a:srgbClr val="7030A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체공시간</a:t>
            </a:r>
            <a:r>
              <a:rPr lang="ko-KR" altLang="en-US" sz="2800" b="1" dirty="0">
                <a:solidFill>
                  <a:srgbClr val="7030A0"/>
                </a:solidFill>
                <a:latin typeface="+mj-ea"/>
                <a:ea typeface="+mj-ea"/>
              </a:rPr>
              <a:t> 예측</a:t>
            </a:r>
            <a:endParaRPr lang="en-US" altLang="ko-KR" sz="2800" b="1" dirty="0">
              <a:solidFill>
                <a:srgbClr val="7030A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7030A0"/>
                </a:solidFill>
                <a:latin typeface="+mj-ea"/>
                <a:ea typeface="+mj-ea"/>
              </a:rPr>
              <a:t>및 </a:t>
            </a:r>
            <a:endParaRPr lang="en-US" altLang="ko-KR" sz="2800" b="1" dirty="0">
              <a:solidFill>
                <a:srgbClr val="7030A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178301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5E136C0D-EB2D-0398-A2BB-3485C0309407}"/>
              </a:ext>
            </a:extLst>
          </p:cNvPr>
          <p:cNvSpPr txBox="1"/>
          <p:nvPr/>
        </p:nvSpPr>
        <p:spPr>
          <a:xfrm>
            <a:off x="1054658" y="100276"/>
            <a:ext cx="1051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종이</a:t>
            </a:r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헬리콥터 만들기</a:t>
            </a:r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b="1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zh-CN" altLang="en-US" sz="2800" b="1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E937A516-4707-FA15-CF26-0F6FF7392F0C}"/>
              </a:ext>
            </a:extLst>
          </p:cNvPr>
          <p:cNvSpPr>
            <a:spLocks/>
          </p:cNvSpPr>
          <p:nvPr/>
        </p:nvSpPr>
        <p:spPr bwMode="auto">
          <a:xfrm rot="5400000" flipH="1">
            <a:off x="754967" y="272295"/>
            <a:ext cx="238694" cy="215400"/>
          </a:xfrm>
          <a:custGeom>
            <a:avLst/>
            <a:gdLst>
              <a:gd name="T0" fmla="*/ 1136760 w 2740"/>
              <a:gd name="T1" fmla="*/ 1235640 h 2446"/>
              <a:gd name="T2" fmla="*/ 1086026 w 2740"/>
              <a:gd name="T3" fmla="*/ 1286347 h 2446"/>
              <a:gd name="T4" fmla="*/ 1013624 w 2740"/>
              <a:gd name="T5" fmla="*/ 1305028 h 2446"/>
              <a:gd name="T6" fmla="*/ 431239 w 2740"/>
              <a:gd name="T7" fmla="*/ 1305028 h 2446"/>
              <a:gd name="T8" fmla="*/ 362009 w 2740"/>
              <a:gd name="T9" fmla="*/ 1286347 h 2446"/>
              <a:gd name="T10" fmla="*/ 311274 w 2740"/>
              <a:gd name="T11" fmla="*/ 1235107 h 2446"/>
              <a:gd name="T12" fmla="*/ 19025 w 2740"/>
              <a:gd name="T13" fmla="*/ 723770 h 2446"/>
              <a:gd name="T14" fmla="*/ 0 w 2740"/>
              <a:gd name="T15" fmla="*/ 652781 h 2446"/>
              <a:gd name="T16" fmla="*/ 19025 w 2740"/>
              <a:gd name="T17" fmla="*/ 581258 h 2446"/>
              <a:gd name="T18" fmla="*/ 310218 w 2740"/>
              <a:gd name="T19" fmla="*/ 72057 h 2446"/>
              <a:gd name="T20" fmla="*/ 362009 w 2740"/>
              <a:gd name="T21" fmla="*/ 19749 h 2446"/>
              <a:gd name="T22" fmla="*/ 428068 w 2740"/>
              <a:gd name="T23" fmla="*/ 534 h 2446"/>
              <a:gd name="T24" fmla="*/ 1012567 w 2740"/>
              <a:gd name="T25" fmla="*/ 534 h 2446"/>
              <a:gd name="T26" fmla="*/ 1086026 w 2740"/>
              <a:gd name="T27" fmla="*/ 19749 h 2446"/>
              <a:gd name="T28" fmla="*/ 1136760 w 2740"/>
              <a:gd name="T29" fmla="*/ 70456 h 2446"/>
              <a:gd name="T30" fmla="*/ 1427952 w 2740"/>
              <a:gd name="T31" fmla="*/ 579657 h 2446"/>
              <a:gd name="T32" fmla="*/ 1448034 w 2740"/>
              <a:gd name="T33" fmla="*/ 652781 h 2446"/>
              <a:gd name="T34" fmla="*/ 1427423 w 2740"/>
              <a:gd name="T35" fmla="*/ 726439 h 2446"/>
              <a:gd name="T36" fmla="*/ 1136760 w 2740"/>
              <a:gd name="T37" fmla="*/ 1235640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3DED1E-9130-662D-259B-BEC932A2C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054" y="1628800"/>
            <a:ext cx="6854760" cy="3917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98A910-E654-27A1-814A-ABCE213E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782" y="872310"/>
            <a:ext cx="1952108" cy="55810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31517D9-9488-DF9C-7364-F2AE9FB405CF}"/>
              </a:ext>
            </a:extLst>
          </p:cNvPr>
          <p:cNvSpPr/>
          <p:nvPr/>
        </p:nvSpPr>
        <p:spPr>
          <a:xfrm>
            <a:off x="2782838" y="3485859"/>
            <a:ext cx="10081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6F1A26-E457-F81E-1F5A-9004E0483E7A}"/>
              </a:ext>
            </a:extLst>
          </p:cNvPr>
          <p:cNvSpPr/>
          <p:nvPr/>
        </p:nvSpPr>
        <p:spPr>
          <a:xfrm>
            <a:off x="2350790" y="2064361"/>
            <a:ext cx="21602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8695BE-C9ED-281C-A227-2F23B49EE205}"/>
              </a:ext>
            </a:extLst>
          </p:cNvPr>
          <p:cNvSpPr txBox="1"/>
          <p:nvPr/>
        </p:nvSpPr>
        <p:spPr>
          <a:xfrm>
            <a:off x="4971192" y="1046513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재료</a:t>
            </a:r>
            <a:r>
              <a:rPr lang="en-US" altLang="ko-KR" sz="2000" dirty="0"/>
              <a:t>: A4</a:t>
            </a:r>
            <a:r>
              <a:rPr lang="ko-KR" altLang="en-US" sz="2000" dirty="0"/>
              <a:t>용지 </a:t>
            </a:r>
            <a:r>
              <a:rPr lang="en-US" altLang="ko-KR" sz="2000" dirty="0"/>
              <a:t>(1/4 </a:t>
            </a:r>
            <a:r>
              <a:rPr lang="ko-KR" altLang="en-US" sz="2000" dirty="0"/>
              <a:t>또는 </a:t>
            </a:r>
            <a:r>
              <a:rPr lang="en-US" altLang="ko-KR" sz="2000" dirty="0"/>
              <a:t>1/2), </a:t>
            </a:r>
            <a:r>
              <a:rPr lang="ko-KR" altLang="en-US" sz="2000" dirty="0"/>
              <a:t>가위</a:t>
            </a:r>
            <a:r>
              <a:rPr lang="en-US" altLang="ko-KR" sz="2000" dirty="0"/>
              <a:t>, </a:t>
            </a:r>
            <a:r>
              <a:rPr lang="ko-KR" altLang="en-US" sz="2000" dirty="0"/>
              <a:t>칼</a:t>
            </a:r>
            <a:r>
              <a:rPr lang="en-US" altLang="ko-KR" sz="2000" dirty="0"/>
              <a:t>, </a:t>
            </a:r>
            <a:r>
              <a:rPr lang="ko-KR" altLang="en-US" sz="2000" dirty="0"/>
              <a:t>클립</a:t>
            </a:r>
            <a:r>
              <a:rPr lang="en-US" altLang="ko-KR" sz="2000" dirty="0"/>
              <a:t>, </a:t>
            </a:r>
            <a:r>
              <a:rPr lang="ko-KR" altLang="en-US" sz="2000" dirty="0"/>
              <a:t>볼펜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ED7C669-1A08-C8BE-7FE2-CABBC822528F}"/>
              </a:ext>
            </a:extLst>
          </p:cNvPr>
          <p:cNvCxnSpPr>
            <a:cxnSpLocks/>
          </p:cNvCxnSpPr>
          <p:nvPr/>
        </p:nvCxnSpPr>
        <p:spPr>
          <a:xfrm>
            <a:off x="2313466" y="1488297"/>
            <a:ext cx="936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D6849E1-CC5B-85F0-9AEE-0DD4EE6254BB}"/>
              </a:ext>
            </a:extLst>
          </p:cNvPr>
          <p:cNvCxnSpPr>
            <a:cxnSpLocks/>
          </p:cNvCxnSpPr>
          <p:nvPr/>
        </p:nvCxnSpPr>
        <p:spPr>
          <a:xfrm>
            <a:off x="2062758" y="872310"/>
            <a:ext cx="0" cy="2560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6CE9CF5-7BF1-76D9-148B-F32B3E379450}"/>
              </a:ext>
            </a:extLst>
          </p:cNvPr>
          <p:cNvCxnSpPr>
            <a:cxnSpLocks/>
          </p:cNvCxnSpPr>
          <p:nvPr/>
        </p:nvCxnSpPr>
        <p:spPr>
          <a:xfrm>
            <a:off x="4367014" y="3386265"/>
            <a:ext cx="0" cy="766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58AF55-9F9B-8CC8-95AE-F4570FC32972}"/>
              </a:ext>
            </a:extLst>
          </p:cNvPr>
          <p:cNvCxnSpPr>
            <a:cxnSpLocks/>
          </p:cNvCxnSpPr>
          <p:nvPr/>
        </p:nvCxnSpPr>
        <p:spPr>
          <a:xfrm>
            <a:off x="2062758" y="4128531"/>
            <a:ext cx="0" cy="2324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9B3FC7-B686-4F6A-4431-79CAF9214DD8}"/>
              </a:ext>
            </a:extLst>
          </p:cNvPr>
          <p:cNvSpPr/>
          <p:nvPr/>
        </p:nvSpPr>
        <p:spPr>
          <a:xfrm>
            <a:off x="2278782" y="872310"/>
            <a:ext cx="1952108" cy="55810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F874936-AEB0-F853-9E55-06F7BD287646}"/>
              </a:ext>
            </a:extLst>
          </p:cNvPr>
          <p:cNvCxnSpPr>
            <a:cxnSpLocks/>
            <a:stCxn id="40" idx="0"/>
          </p:cNvCxnSpPr>
          <p:nvPr/>
        </p:nvCxnSpPr>
        <p:spPr>
          <a:xfrm flipH="1">
            <a:off x="3249570" y="872310"/>
            <a:ext cx="5266" cy="25566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749DE5-CA3D-136D-AC64-C1A936FB3BD0}"/>
              </a:ext>
            </a:extLst>
          </p:cNvPr>
          <p:cNvCxnSpPr>
            <a:cxnSpLocks/>
          </p:cNvCxnSpPr>
          <p:nvPr/>
        </p:nvCxnSpPr>
        <p:spPr>
          <a:xfrm>
            <a:off x="2278782" y="4128531"/>
            <a:ext cx="648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1419367-5733-3796-2C0A-2073114163AE}"/>
              </a:ext>
            </a:extLst>
          </p:cNvPr>
          <p:cNvCxnSpPr>
            <a:cxnSpLocks/>
          </p:cNvCxnSpPr>
          <p:nvPr/>
        </p:nvCxnSpPr>
        <p:spPr>
          <a:xfrm>
            <a:off x="3582818" y="4128531"/>
            <a:ext cx="648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68E76-C7FB-4CA7-423A-8A820DA4C7AF}"/>
              </a:ext>
            </a:extLst>
          </p:cNvPr>
          <p:cNvSpPr txBox="1"/>
          <p:nvPr/>
        </p:nvSpPr>
        <p:spPr>
          <a:xfrm>
            <a:off x="1054658" y="1052736"/>
            <a:ext cx="6480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ANOVA, GAGE R&amp;R </a:t>
            </a:r>
            <a:r>
              <a:rPr lang="ko-KR" altLang="en-US" sz="2400" dirty="0"/>
              <a:t>등의 회귀분석 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3D7CB-AC42-C94C-7075-7CD7CFD77490}"/>
              </a:ext>
            </a:extLst>
          </p:cNvPr>
          <p:cNvSpPr txBox="1"/>
          <p:nvPr/>
        </p:nvSpPr>
        <p:spPr>
          <a:xfrm>
            <a:off x="1054658" y="100276"/>
            <a:ext cx="1051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학습 목표</a:t>
            </a:r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b="1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zh-CN" altLang="en-US" sz="2800" b="1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625C5070-0ECC-B810-05F9-6F8355B7019C}"/>
              </a:ext>
            </a:extLst>
          </p:cNvPr>
          <p:cNvSpPr>
            <a:spLocks/>
          </p:cNvSpPr>
          <p:nvPr/>
        </p:nvSpPr>
        <p:spPr bwMode="auto">
          <a:xfrm rot="5400000" flipH="1">
            <a:off x="754967" y="272295"/>
            <a:ext cx="238694" cy="215400"/>
          </a:xfrm>
          <a:custGeom>
            <a:avLst/>
            <a:gdLst>
              <a:gd name="T0" fmla="*/ 1136760 w 2740"/>
              <a:gd name="T1" fmla="*/ 1235640 h 2446"/>
              <a:gd name="T2" fmla="*/ 1086026 w 2740"/>
              <a:gd name="T3" fmla="*/ 1286347 h 2446"/>
              <a:gd name="T4" fmla="*/ 1013624 w 2740"/>
              <a:gd name="T5" fmla="*/ 1305028 h 2446"/>
              <a:gd name="T6" fmla="*/ 431239 w 2740"/>
              <a:gd name="T7" fmla="*/ 1305028 h 2446"/>
              <a:gd name="T8" fmla="*/ 362009 w 2740"/>
              <a:gd name="T9" fmla="*/ 1286347 h 2446"/>
              <a:gd name="T10" fmla="*/ 311274 w 2740"/>
              <a:gd name="T11" fmla="*/ 1235107 h 2446"/>
              <a:gd name="T12" fmla="*/ 19025 w 2740"/>
              <a:gd name="T13" fmla="*/ 723770 h 2446"/>
              <a:gd name="T14" fmla="*/ 0 w 2740"/>
              <a:gd name="T15" fmla="*/ 652781 h 2446"/>
              <a:gd name="T16" fmla="*/ 19025 w 2740"/>
              <a:gd name="T17" fmla="*/ 581258 h 2446"/>
              <a:gd name="T18" fmla="*/ 310218 w 2740"/>
              <a:gd name="T19" fmla="*/ 72057 h 2446"/>
              <a:gd name="T20" fmla="*/ 362009 w 2740"/>
              <a:gd name="T21" fmla="*/ 19749 h 2446"/>
              <a:gd name="T22" fmla="*/ 428068 w 2740"/>
              <a:gd name="T23" fmla="*/ 534 h 2446"/>
              <a:gd name="T24" fmla="*/ 1012567 w 2740"/>
              <a:gd name="T25" fmla="*/ 534 h 2446"/>
              <a:gd name="T26" fmla="*/ 1086026 w 2740"/>
              <a:gd name="T27" fmla="*/ 19749 h 2446"/>
              <a:gd name="T28" fmla="*/ 1136760 w 2740"/>
              <a:gd name="T29" fmla="*/ 70456 h 2446"/>
              <a:gd name="T30" fmla="*/ 1427952 w 2740"/>
              <a:gd name="T31" fmla="*/ 579657 h 2446"/>
              <a:gd name="T32" fmla="*/ 1448034 w 2740"/>
              <a:gd name="T33" fmla="*/ 652781 h 2446"/>
              <a:gd name="T34" fmla="*/ 1427423 w 2740"/>
              <a:gd name="T35" fmla="*/ 726439 h 2446"/>
              <a:gd name="T36" fmla="*/ 1136760 w 2740"/>
              <a:gd name="T37" fmla="*/ 1235640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800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8D83909-8E17-81A7-FD4A-01D99435E3D7}"/>
              </a:ext>
            </a:extLst>
          </p:cNvPr>
          <p:cNvSpPr/>
          <p:nvPr/>
        </p:nvSpPr>
        <p:spPr>
          <a:xfrm>
            <a:off x="2638822" y="1700808"/>
            <a:ext cx="1512168" cy="6480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7559348-F791-D2AC-81A6-E394C317BECB}"/>
              </a:ext>
            </a:extLst>
          </p:cNvPr>
          <p:cNvSpPr/>
          <p:nvPr/>
        </p:nvSpPr>
        <p:spPr>
          <a:xfrm>
            <a:off x="1358592" y="3409994"/>
            <a:ext cx="725338" cy="73701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B4ED802-E88B-11AE-ED60-54C7AF1124A7}"/>
              </a:ext>
            </a:extLst>
          </p:cNvPr>
          <p:cNvSpPr/>
          <p:nvPr/>
        </p:nvSpPr>
        <p:spPr>
          <a:xfrm>
            <a:off x="1358592" y="4694791"/>
            <a:ext cx="725338" cy="73701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002E5F1-EF7A-D4F6-DD6F-FB8A77C51774}"/>
              </a:ext>
            </a:extLst>
          </p:cNvPr>
          <p:cNvSpPr/>
          <p:nvPr/>
        </p:nvSpPr>
        <p:spPr>
          <a:xfrm>
            <a:off x="2925724" y="2803270"/>
            <a:ext cx="725338" cy="737019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B0E776-380B-9139-1F16-58F2555046CE}"/>
              </a:ext>
            </a:extLst>
          </p:cNvPr>
          <p:cNvSpPr/>
          <p:nvPr/>
        </p:nvSpPr>
        <p:spPr>
          <a:xfrm>
            <a:off x="2925724" y="4079441"/>
            <a:ext cx="725338" cy="737019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F2A4861-3276-927B-1FB2-E72826444107}"/>
              </a:ext>
            </a:extLst>
          </p:cNvPr>
          <p:cNvSpPr/>
          <p:nvPr/>
        </p:nvSpPr>
        <p:spPr>
          <a:xfrm>
            <a:off x="2925724" y="5380054"/>
            <a:ext cx="725338" cy="737019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F416760-DBE4-4E8A-98C7-2714FB8D09BE}"/>
              </a:ext>
            </a:extLst>
          </p:cNvPr>
          <p:cNvSpPr/>
          <p:nvPr/>
        </p:nvSpPr>
        <p:spPr>
          <a:xfrm>
            <a:off x="4530240" y="3409994"/>
            <a:ext cx="725338" cy="737019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60338EA-00AE-0EED-D4A5-008D85022C01}"/>
              </a:ext>
            </a:extLst>
          </p:cNvPr>
          <p:cNvSpPr/>
          <p:nvPr/>
        </p:nvSpPr>
        <p:spPr>
          <a:xfrm>
            <a:off x="4530240" y="4694791"/>
            <a:ext cx="725338" cy="737019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EC6242-6A68-BFCA-6459-D6B80DC0B93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083930" y="3171780"/>
            <a:ext cx="841794" cy="606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6D9881-F634-646B-D670-1D1FBDFD57ED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083930" y="3778504"/>
            <a:ext cx="841794" cy="669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F77F35-CFC3-81CE-2CC8-D82B22978679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083930" y="3778504"/>
            <a:ext cx="841794" cy="1950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3A074C-3A63-4BEB-53C7-EC04FFD656E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083930" y="3171780"/>
            <a:ext cx="841794" cy="1863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341A2A-481A-87CC-6B2F-740D4167D13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083930" y="4447951"/>
            <a:ext cx="841794" cy="587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CD98E80-0A56-265A-E4F6-4083CEF2FC23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083930" y="5035762"/>
            <a:ext cx="841794" cy="7128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DDF5C2A-C21E-D100-0C5D-0FA73F1594E5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669754" y="3171780"/>
            <a:ext cx="860486" cy="606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3EE02B-CB50-DE42-AEF7-158598E7F54E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669754" y="3171780"/>
            <a:ext cx="860486" cy="1891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E8A8E6C-71F8-2044-1E16-440E4F306CC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669754" y="3778504"/>
            <a:ext cx="860486" cy="669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C7F42B5-EA81-0370-D917-0D64294F754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669754" y="4447951"/>
            <a:ext cx="860486" cy="615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13291CA-5312-992F-8AB9-F9D80CF1F2E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669754" y="3778504"/>
            <a:ext cx="860486" cy="1954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00ECB9-D569-26D7-D450-17B651859514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669754" y="5063301"/>
            <a:ext cx="860486" cy="669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1DC0629-ADBE-B256-F087-7EC5B8C3BE56}"/>
              </a:ext>
            </a:extLst>
          </p:cNvPr>
          <p:cNvCxnSpPr/>
          <p:nvPr/>
        </p:nvCxnSpPr>
        <p:spPr>
          <a:xfrm>
            <a:off x="5255578" y="3778054"/>
            <a:ext cx="27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16713F8-56E9-A3C1-F85D-23ECBADBBD26}"/>
              </a:ext>
            </a:extLst>
          </p:cNvPr>
          <p:cNvCxnSpPr/>
          <p:nvPr/>
        </p:nvCxnSpPr>
        <p:spPr>
          <a:xfrm>
            <a:off x="5255578" y="5062851"/>
            <a:ext cx="27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D3D683-40AC-EC1E-94D4-365758A0A6D0}"/>
              </a:ext>
            </a:extLst>
          </p:cNvPr>
          <p:cNvSpPr txBox="1"/>
          <p:nvPr/>
        </p:nvSpPr>
        <p:spPr>
          <a:xfrm>
            <a:off x="1515306" y="35933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374C94-061A-145C-E609-0EE1007BB2E7}"/>
              </a:ext>
            </a:extLst>
          </p:cNvPr>
          <p:cNvSpPr txBox="1"/>
          <p:nvPr/>
        </p:nvSpPr>
        <p:spPr>
          <a:xfrm>
            <a:off x="1517821" y="487818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C5AA9-DE1B-0BEA-FE65-41B391BCC8E9}"/>
              </a:ext>
            </a:extLst>
          </p:cNvPr>
          <p:cNvSpPr txBox="1"/>
          <p:nvPr/>
        </p:nvSpPr>
        <p:spPr>
          <a:xfrm>
            <a:off x="3023488" y="3017890"/>
            <a:ext cx="62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Bs[0]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950537-CF98-42B6-3A25-2CAAABF6CB41}"/>
              </a:ext>
            </a:extLst>
          </p:cNvPr>
          <p:cNvSpPr txBox="1"/>
          <p:nvPr/>
        </p:nvSpPr>
        <p:spPr>
          <a:xfrm>
            <a:off x="2983952" y="4294061"/>
            <a:ext cx="62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Bs[1]</a:t>
            </a:r>
            <a:endParaRPr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9889F-1974-ADF1-FC47-0AE477063C39}"/>
              </a:ext>
            </a:extLst>
          </p:cNvPr>
          <p:cNvSpPr txBox="1"/>
          <p:nvPr/>
        </p:nvSpPr>
        <p:spPr>
          <a:xfrm>
            <a:off x="3020613" y="5594674"/>
            <a:ext cx="62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Bs[2]</a:t>
            </a:r>
            <a:endParaRPr lang="ko-KR" alt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F2E159-A428-836C-9A75-5150C5A80D71}"/>
              </a:ext>
            </a:extLst>
          </p:cNvPr>
          <p:cNvSpPr txBox="1"/>
          <p:nvPr/>
        </p:nvSpPr>
        <p:spPr>
          <a:xfrm>
            <a:off x="4613626" y="3624165"/>
            <a:ext cx="62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Bs[3]</a:t>
            </a:r>
            <a:endParaRPr lang="ko-KR" alt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24484-224C-D607-77EC-E36AD8F3AB91}"/>
              </a:ext>
            </a:extLst>
          </p:cNvPr>
          <p:cNvSpPr txBox="1"/>
          <p:nvPr/>
        </p:nvSpPr>
        <p:spPr>
          <a:xfrm>
            <a:off x="4613626" y="4908962"/>
            <a:ext cx="62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Bs[4]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225A5E-3762-0EDD-64E3-5AB127465B06}"/>
              </a:ext>
            </a:extLst>
          </p:cNvPr>
          <p:cNvSpPr txBox="1"/>
          <p:nvPr/>
        </p:nvSpPr>
        <p:spPr>
          <a:xfrm>
            <a:off x="2142158" y="3312517"/>
            <a:ext cx="627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</a:rPr>
              <a:t>wt</a:t>
            </a:r>
            <a:r>
              <a:rPr lang="en-US" altLang="ko-KR" sz="1200" b="1" dirty="0">
                <a:solidFill>
                  <a:srgbClr val="C00000"/>
                </a:solidFill>
              </a:rPr>
              <a:t>[0]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79156F-FA9C-137C-FEA9-6DE730870E1A}"/>
              </a:ext>
            </a:extLst>
          </p:cNvPr>
          <p:cNvSpPr txBox="1"/>
          <p:nvPr/>
        </p:nvSpPr>
        <p:spPr>
          <a:xfrm>
            <a:off x="2381536" y="3638351"/>
            <a:ext cx="627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</a:rPr>
              <a:t>wt</a:t>
            </a:r>
            <a:r>
              <a:rPr lang="en-US" altLang="ko-KR" sz="1200" b="1" dirty="0">
                <a:solidFill>
                  <a:srgbClr val="C00000"/>
                </a:solidFill>
              </a:rPr>
              <a:t>[1]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C6049F-B64B-A4DE-B6A2-A0C14A8E3B9A}"/>
              </a:ext>
            </a:extLst>
          </p:cNvPr>
          <p:cNvSpPr txBox="1"/>
          <p:nvPr/>
        </p:nvSpPr>
        <p:spPr>
          <a:xfrm>
            <a:off x="2443006" y="4051682"/>
            <a:ext cx="627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</a:rPr>
              <a:t>wt</a:t>
            </a:r>
            <a:r>
              <a:rPr lang="en-US" altLang="ko-KR" sz="1200" b="1" dirty="0">
                <a:solidFill>
                  <a:srgbClr val="C00000"/>
                </a:solidFill>
              </a:rPr>
              <a:t>[2]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51ECE9-2DC9-62A2-5D0D-57659388FB43}"/>
              </a:ext>
            </a:extLst>
          </p:cNvPr>
          <p:cNvSpPr txBox="1"/>
          <p:nvPr/>
        </p:nvSpPr>
        <p:spPr>
          <a:xfrm>
            <a:off x="2430787" y="4483981"/>
            <a:ext cx="627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</a:rPr>
              <a:t>wt</a:t>
            </a:r>
            <a:r>
              <a:rPr lang="en-US" altLang="ko-KR" sz="1200" b="1" dirty="0">
                <a:solidFill>
                  <a:srgbClr val="C00000"/>
                </a:solidFill>
              </a:rPr>
              <a:t>[3]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3AABD9-0ED5-5AB9-DF40-707EF22A9BF1}"/>
              </a:ext>
            </a:extLst>
          </p:cNvPr>
          <p:cNvSpPr txBox="1"/>
          <p:nvPr/>
        </p:nvSpPr>
        <p:spPr>
          <a:xfrm>
            <a:off x="2455945" y="4987427"/>
            <a:ext cx="627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</a:rPr>
              <a:t>wt</a:t>
            </a:r>
            <a:r>
              <a:rPr lang="en-US" altLang="ko-KR" sz="1200" b="1" dirty="0">
                <a:solidFill>
                  <a:srgbClr val="C00000"/>
                </a:solidFill>
              </a:rPr>
              <a:t>[4]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A1DB67-2C21-0F19-A6A7-1BD2183463AB}"/>
              </a:ext>
            </a:extLst>
          </p:cNvPr>
          <p:cNvSpPr txBox="1"/>
          <p:nvPr/>
        </p:nvSpPr>
        <p:spPr>
          <a:xfrm>
            <a:off x="2178460" y="5379514"/>
            <a:ext cx="627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</a:rPr>
              <a:t>wt</a:t>
            </a:r>
            <a:r>
              <a:rPr lang="en-US" altLang="ko-KR" sz="1200" b="1" dirty="0">
                <a:solidFill>
                  <a:srgbClr val="C00000"/>
                </a:solidFill>
              </a:rPr>
              <a:t>[5]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80A3DF-A5AE-56C3-5C2C-5BB24BBC4F89}"/>
              </a:ext>
            </a:extLst>
          </p:cNvPr>
          <p:cNvSpPr txBox="1"/>
          <p:nvPr/>
        </p:nvSpPr>
        <p:spPr>
          <a:xfrm>
            <a:off x="3944359" y="3256104"/>
            <a:ext cx="627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</a:rPr>
              <a:t>wt</a:t>
            </a:r>
            <a:r>
              <a:rPr lang="en-US" altLang="ko-KR" sz="1200" b="1" dirty="0">
                <a:solidFill>
                  <a:srgbClr val="C00000"/>
                </a:solidFill>
              </a:rPr>
              <a:t>[6]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BCC77F-74DC-F318-C2D8-CC08C237E074}"/>
              </a:ext>
            </a:extLst>
          </p:cNvPr>
          <p:cNvSpPr txBox="1"/>
          <p:nvPr/>
        </p:nvSpPr>
        <p:spPr>
          <a:xfrm>
            <a:off x="3638477" y="3555051"/>
            <a:ext cx="627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</a:rPr>
              <a:t>wt</a:t>
            </a:r>
            <a:r>
              <a:rPr lang="en-US" altLang="ko-KR" sz="1200" b="1" dirty="0">
                <a:solidFill>
                  <a:srgbClr val="C00000"/>
                </a:solidFill>
              </a:rPr>
              <a:t>[7]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F84C9A-63B5-290E-8783-CC1E3ED4C98F}"/>
              </a:ext>
            </a:extLst>
          </p:cNvPr>
          <p:cNvSpPr txBox="1"/>
          <p:nvPr/>
        </p:nvSpPr>
        <p:spPr>
          <a:xfrm>
            <a:off x="3627699" y="4077449"/>
            <a:ext cx="627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</a:rPr>
              <a:t>wt</a:t>
            </a:r>
            <a:r>
              <a:rPr lang="en-US" altLang="ko-KR" sz="1200" b="1" dirty="0">
                <a:solidFill>
                  <a:srgbClr val="C00000"/>
                </a:solidFill>
              </a:rPr>
              <a:t>[8]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105F30-447A-62F8-EC1C-F7955ABE49C4}"/>
              </a:ext>
            </a:extLst>
          </p:cNvPr>
          <p:cNvSpPr txBox="1"/>
          <p:nvPr/>
        </p:nvSpPr>
        <p:spPr>
          <a:xfrm>
            <a:off x="3635421" y="4495460"/>
            <a:ext cx="627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</a:rPr>
              <a:t>wt</a:t>
            </a:r>
            <a:r>
              <a:rPr lang="en-US" altLang="ko-KR" sz="1200" b="1" dirty="0">
                <a:solidFill>
                  <a:srgbClr val="C00000"/>
                </a:solidFill>
              </a:rPr>
              <a:t>[9]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6A5B08-FCFB-CB8E-696B-35666BA40455}"/>
              </a:ext>
            </a:extLst>
          </p:cNvPr>
          <p:cNvSpPr txBox="1"/>
          <p:nvPr/>
        </p:nvSpPr>
        <p:spPr>
          <a:xfrm>
            <a:off x="3573240" y="5035762"/>
            <a:ext cx="738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</a:rPr>
              <a:t>wt</a:t>
            </a:r>
            <a:r>
              <a:rPr lang="en-US" altLang="ko-KR" sz="1200" b="1" dirty="0">
                <a:solidFill>
                  <a:srgbClr val="C00000"/>
                </a:solidFill>
              </a:rPr>
              <a:t>[10]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83C20A-1130-559F-6006-73139E9D61EF}"/>
              </a:ext>
            </a:extLst>
          </p:cNvPr>
          <p:cNvSpPr txBox="1"/>
          <p:nvPr/>
        </p:nvSpPr>
        <p:spPr>
          <a:xfrm>
            <a:off x="3849824" y="5380031"/>
            <a:ext cx="86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</a:rPr>
              <a:t>wt</a:t>
            </a:r>
            <a:r>
              <a:rPr lang="en-US" altLang="ko-KR" sz="1200" b="1" dirty="0">
                <a:solidFill>
                  <a:srgbClr val="C00000"/>
                </a:solidFill>
              </a:rPr>
              <a:t>[11]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29E562-92FE-570C-B39D-5372A39D0782}"/>
              </a:ext>
            </a:extLst>
          </p:cNvPr>
          <p:cNvSpPr txBox="1"/>
          <p:nvPr/>
        </p:nvSpPr>
        <p:spPr>
          <a:xfrm>
            <a:off x="5942777" y="3003215"/>
            <a:ext cx="2448266" cy="280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머신러닝</a:t>
            </a:r>
            <a:r>
              <a:rPr lang="en-US" altLang="ko-KR" sz="2400" dirty="0"/>
              <a:t>(ANN)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회귀를 통해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종이 헬리콥터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체공시간을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예측해 보자</a:t>
            </a:r>
            <a:r>
              <a:rPr lang="en-US" altLang="ko-KR" sz="2400" dirty="0"/>
              <a:t>!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DF3ADC-FD7F-1E08-9428-D538C0D5F7D4}"/>
              </a:ext>
            </a:extLst>
          </p:cNvPr>
          <p:cNvSpPr txBox="1"/>
          <p:nvPr/>
        </p:nvSpPr>
        <p:spPr>
          <a:xfrm>
            <a:off x="8691219" y="867589"/>
            <a:ext cx="2444536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입력</a:t>
            </a:r>
            <a:r>
              <a:rPr lang="en-US" altLang="ko-KR" dirty="0"/>
              <a:t>: </a:t>
            </a:r>
            <a:r>
              <a:rPr lang="ko-KR" altLang="en-US" dirty="0"/>
              <a:t>최소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C00000"/>
                </a:solidFill>
              </a:rPr>
              <a:t>은닉층</a:t>
            </a:r>
            <a:r>
              <a:rPr lang="en-US" altLang="ko-KR" dirty="0"/>
              <a:t>: 4-10</a:t>
            </a:r>
            <a:r>
              <a:rPr lang="ko-KR" altLang="en-US" dirty="0"/>
              <a:t>개 사이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출력</a:t>
            </a:r>
            <a:r>
              <a:rPr lang="en-US" altLang="ko-KR" dirty="0"/>
              <a:t>: 1</a:t>
            </a:r>
            <a:r>
              <a:rPr lang="ko-KR" altLang="en-US" dirty="0"/>
              <a:t>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362CD8-D1F8-DE62-E274-D225989B4A5B}"/>
              </a:ext>
            </a:extLst>
          </p:cNvPr>
          <p:cNvSpPr txBox="1"/>
          <p:nvPr/>
        </p:nvSpPr>
        <p:spPr>
          <a:xfrm>
            <a:off x="8759502" y="2803270"/>
            <a:ext cx="2444536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떨어뜨리는 높이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천장 </a:t>
            </a:r>
            <a:r>
              <a:rPr lang="en-US" altLang="ko-KR" dirty="0"/>
              <a:t>-&gt; </a:t>
            </a:r>
            <a:r>
              <a:rPr lang="ko-KR" altLang="en-US" dirty="0"/>
              <a:t>바닥</a:t>
            </a:r>
          </a:p>
        </p:txBody>
      </p:sp>
    </p:spTree>
    <p:extLst>
      <p:ext uri="{BB962C8B-B14F-4D97-AF65-F5344CB8AC3E}">
        <p14:creationId xmlns:p14="http://schemas.microsoft.com/office/powerpoint/2010/main" val="342492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doors dir="ver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新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사용자 지정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HY견고딕</vt:lpstr>
      <vt:lpstr>맑은 고딕</vt:lpstr>
      <vt:lpstr>Arial</vt:lpstr>
      <vt:lpstr>Calibri</vt:lpstr>
      <vt:lpstr>第一PPT，www.1ppt.com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企业介绍</dc:title>
  <dc:creator/>
  <cp:keywords>www.1ppt.com</cp:keywords>
  <dc:description>www.1ppt.com</dc:description>
  <cp:lastModifiedBy/>
  <cp:revision>1</cp:revision>
  <dcterms:created xsi:type="dcterms:W3CDTF">2017-03-24T14:39:24Z</dcterms:created>
  <dcterms:modified xsi:type="dcterms:W3CDTF">2023-08-22T08:39:21Z</dcterms:modified>
</cp:coreProperties>
</file>