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7" r:id="rId2"/>
    <p:sldId id="378" r:id="rId3"/>
    <p:sldId id="379" r:id="rId4"/>
    <p:sldId id="380" r:id="rId5"/>
  </p:sldIdLst>
  <p:sldSz cx="12190413" cy="6858000"/>
  <p:notesSz cx="6797675" cy="9926638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0A8"/>
    <a:srgbClr val="00A1DA"/>
    <a:srgbClr val="00C0A9"/>
    <a:srgbClr val="3F4808"/>
    <a:srgbClr val="19C3FF"/>
    <a:srgbClr val="FFFFFF"/>
    <a:srgbClr val="F9FF0D"/>
    <a:srgbClr val="E9656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4" autoAdjust="0"/>
    <p:restoredTop sz="93594" autoAdjust="0"/>
  </p:normalViewPr>
  <p:slideViewPr>
    <p:cSldViewPr>
      <p:cViewPr varScale="1">
        <p:scale>
          <a:sx n="103" d="100"/>
          <a:sy n="103" d="100"/>
        </p:scale>
        <p:origin x="942" y="114"/>
      </p:cViewPr>
      <p:guideLst>
        <p:guide orient="horz" pos="2160"/>
        <p:guide pos="3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BF293-BF9F-41A6-B60D-F970B594E4FE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06A6A-EB69-4770-AB91-DA7D6F082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12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3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6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6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031310" y="64231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50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>
            <a:off x="-6898" y="-10666"/>
            <a:ext cx="12197310" cy="686866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0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9AD49E-FE85-3B62-0E46-DA36F888DEDD}"/>
              </a:ext>
            </a:extLst>
          </p:cNvPr>
          <p:cNvSpPr txBox="1"/>
          <p:nvPr/>
        </p:nvSpPr>
        <p:spPr>
          <a:xfrm>
            <a:off x="677814" y="452077"/>
            <a:ext cx="10369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>
                <a:solidFill>
                  <a:srgbClr val="006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인공지능 프로젝트 </a:t>
            </a:r>
            <a:r>
              <a:rPr kumimoji="1" lang="en-US" altLang="ko-KR" sz="4400" b="1" dirty="0">
                <a:solidFill>
                  <a:srgbClr val="006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2: </a:t>
            </a:r>
            <a:r>
              <a:rPr kumimoji="1" lang="ko-KR" altLang="en-US" sz="4400" b="1" dirty="0">
                <a:solidFill>
                  <a:srgbClr val="006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1" lang="ja-JP" altLang="en-US" sz="4400" b="1" dirty="0">
              <a:solidFill>
                <a:srgbClr val="0060A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C7251-0F00-A99E-0A2A-2D2CDA18EB32}"/>
              </a:ext>
            </a:extLst>
          </p:cNvPr>
          <p:cNvSpPr txBox="1"/>
          <p:nvPr/>
        </p:nvSpPr>
        <p:spPr>
          <a:xfrm>
            <a:off x="1126654" y="1916832"/>
            <a:ext cx="8640960" cy="259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CNN,</a:t>
            </a:r>
            <a:r>
              <a:rPr lang="ko-KR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웹카메라를 이용한</a:t>
            </a:r>
            <a:r>
              <a:rPr lang="ko-KR" altLang="en-US" sz="28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endParaRPr lang="en-US" altLang="ko-KR" sz="28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70C0"/>
                </a:solidFill>
                <a:latin typeface="+mj-ea"/>
                <a:ea typeface="+mj-ea"/>
              </a:rPr>
              <a:t>1.</a:t>
            </a:r>
            <a:r>
              <a:rPr lang="ko-KR" altLang="en-US" sz="2800" b="1" dirty="0">
                <a:solidFill>
                  <a:srgbClr val="0070C0"/>
                </a:solidFill>
                <a:latin typeface="+mj-ea"/>
                <a:ea typeface="+mj-ea"/>
              </a:rPr>
              <a:t> 고장 진단</a:t>
            </a:r>
            <a:endParaRPr lang="en-US" altLang="ko-KR" sz="28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70C0"/>
                </a:solidFill>
                <a:latin typeface="+mj-ea"/>
                <a:ea typeface="+mj-ea"/>
              </a:rPr>
              <a:t>2.</a:t>
            </a:r>
            <a:r>
              <a:rPr lang="ko-KR" altLang="en-US" sz="2800" b="1" dirty="0">
                <a:solidFill>
                  <a:srgbClr val="0070C0"/>
                </a:solidFill>
                <a:latin typeface="+mj-ea"/>
                <a:ea typeface="+mj-ea"/>
              </a:rPr>
              <a:t> 골절 진단 </a:t>
            </a:r>
            <a:endParaRPr lang="en-US" altLang="ko-KR" sz="28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70C0"/>
                </a:solidFill>
                <a:latin typeface="+mj-ea"/>
                <a:ea typeface="+mj-ea"/>
              </a:rPr>
              <a:t>3. </a:t>
            </a:r>
            <a:r>
              <a:rPr lang="ko-KR" altLang="en-US" sz="2800" b="1" dirty="0">
                <a:solidFill>
                  <a:srgbClr val="0070C0"/>
                </a:solidFill>
                <a:latin typeface="+mj-ea"/>
                <a:ea typeface="+mj-ea"/>
              </a:rPr>
              <a:t>가위바위보 게임</a:t>
            </a:r>
          </a:p>
        </p:txBody>
      </p:sp>
    </p:spTree>
    <p:extLst>
      <p:ext uri="{BB962C8B-B14F-4D97-AF65-F5344CB8AC3E}">
        <p14:creationId xmlns:p14="http://schemas.microsoft.com/office/powerpoint/2010/main" val="178301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5E136C0D-EB2D-0398-A2BB-3485C0309407}"/>
              </a:ext>
            </a:extLst>
          </p:cNvPr>
          <p:cNvSpPr txBox="1"/>
          <p:nvPr/>
        </p:nvSpPr>
        <p:spPr>
          <a:xfrm>
            <a:off x="1054658" y="100276"/>
            <a:ext cx="1051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고장 진단</a:t>
            </a:r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zh-CN" altLang="en-US" sz="2800" b="1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937A516-4707-FA15-CF26-0F6FF7392F0C}"/>
              </a:ext>
            </a:extLst>
          </p:cNvPr>
          <p:cNvSpPr>
            <a:spLocks/>
          </p:cNvSpPr>
          <p:nvPr/>
        </p:nvSpPr>
        <p:spPr bwMode="auto">
          <a:xfrm rot="5400000" flipH="1">
            <a:off x="754967" y="272295"/>
            <a:ext cx="238694" cy="215400"/>
          </a:xfrm>
          <a:custGeom>
            <a:avLst/>
            <a:gdLst>
              <a:gd name="T0" fmla="*/ 1136760 w 2740"/>
              <a:gd name="T1" fmla="*/ 1235640 h 2446"/>
              <a:gd name="T2" fmla="*/ 1086026 w 2740"/>
              <a:gd name="T3" fmla="*/ 1286347 h 2446"/>
              <a:gd name="T4" fmla="*/ 1013624 w 2740"/>
              <a:gd name="T5" fmla="*/ 1305028 h 2446"/>
              <a:gd name="T6" fmla="*/ 431239 w 2740"/>
              <a:gd name="T7" fmla="*/ 1305028 h 2446"/>
              <a:gd name="T8" fmla="*/ 362009 w 2740"/>
              <a:gd name="T9" fmla="*/ 1286347 h 2446"/>
              <a:gd name="T10" fmla="*/ 311274 w 2740"/>
              <a:gd name="T11" fmla="*/ 1235107 h 2446"/>
              <a:gd name="T12" fmla="*/ 19025 w 2740"/>
              <a:gd name="T13" fmla="*/ 723770 h 2446"/>
              <a:gd name="T14" fmla="*/ 0 w 2740"/>
              <a:gd name="T15" fmla="*/ 652781 h 2446"/>
              <a:gd name="T16" fmla="*/ 19025 w 2740"/>
              <a:gd name="T17" fmla="*/ 581258 h 2446"/>
              <a:gd name="T18" fmla="*/ 310218 w 2740"/>
              <a:gd name="T19" fmla="*/ 72057 h 2446"/>
              <a:gd name="T20" fmla="*/ 362009 w 2740"/>
              <a:gd name="T21" fmla="*/ 19749 h 2446"/>
              <a:gd name="T22" fmla="*/ 428068 w 2740"/>
              <a:gd name="T23" fmla="*/ 534 h 2446"/>
              <a:gd name="T24" fmla="*/ 1012567 w 2740"/>
              <a:gd name="T25" fmla="*/ 534 h 2446"/>
              <a:gd name="T26" fmla="*/ 1086026 w 2740"/>
              <a:gd name="T27" fmla="*/ 19749 h 2446"/>
              <a:gd name="T28" fmla="*/ 1136760 w 2740"/>
              <a:gd name="T29" fmla="*/ 70456 h 2446"/>
              <a:gd name="T30" fmla="*/ 1427952 w 2740"/>
              <a:gd name="T31" fmla="*/ 579657 h 2446"/>
              <a:gd name="T32" fmla="*/ 1448034 w 2740"/>
              <a:gd name="T33" fmla="*/ 652781 h 2446"/>
              <a:gd name="T34" fmla="*/ 1427423 w 2740"/>
              <a:gd name="T35" fmla="*/ 726439 h 2446"/>
              <a:gd name="T36" fmla="*/ 1136760 w 2740"/>
              <a:gd name="T37" fmla="*/ 1235640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F3615-E9DA-0373-91EE-9A2A160FDDA0}"/>
              </a:ext>
            </a:extLst>
          </p:cNvPr>
          <p:cNvSpPr txBox="1"/>
          <p:nvPr/>
        </p:nvSpPr>
        <p:spPr>
          <a:xfrm>
            <a:off x="982014" y="1196752"/>
            <a:ext cx="9505680" cy="2248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70C0"/>
                </a:solidFill>
              </a:rPr>
              <a:t>트럼프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화투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명함 </a:t>
            </a:r>
            <a:r>
              <a:rPr lang="ko-KR" altLang="en-US" sz="2400" b="1" dirty="0"/>
              <a:t>등을 이용하여 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가로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세로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찢어진 상태로 사진을 찍고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찢어진 상태</a:t>
            </a:r>
            <a:r>
              <a:rPr lang="en-US" altLang="ko-KR" sz="2400" b="1" dirty="0"/>
              <a:t>(</a:t>
            </a:r>
            <a:r>
              <a:rPr lang="ko-KR" altLang="en-US" sz="2400" b="1" dirty="0">
                <a:solidFill>
                  <a:srgbClr val="C00000"/>
                </a:solidFill>
              </a:rPr>
              <a:t>고장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를 검출하여 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00000"/>
                </a:solidFill>
              </a:rPr>
              <a:t>Beep</a:t>
            </a:r>
            <a:r>
              <a:rPr lang="ko-KR" altLang="en-US" sz="2400" b="1" dirty="0"/>
              <a:t>음을 울릴 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3E87B9-7E87-59F4-A74D-4E66060F0DDA}"/>
              </a:ext>
            </a:extLst>
          </p:cNvPr>
          <p:cNvSpPr/>
          <p:nvPr/>
        </p:nvSpPr>
        <p:spPr>
          <a:xfrm>
            <a:off x="7535366" y="1052736"/>
            <a:ext cx="1296144" cy="216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4163C7-F1C0-05F6-C55B-A3FD5DB62078}"/>
              </a:ext>
            </a:extLst>
          </p:cNvPr>
          <p:cNvSpPr/>
          <p:nvPr/>
        </p:nvSpPr>
        <p:spPr>
          <a:xfrm rot="16200000">
            <a:off x="5447134" y="3429000"/>
            <a:ext cx="1296144" cy="216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BC8FE3-9F58-4B00-0D18-762B3E46881C}"/>
              </a:ext>
            </a:extLst>
          </p:cNvPr>
          <p:cNvGrpSpPr/>
          <p:nvPr/>
        </p:nvGrpSpPr>
        <p:grpSpPr>
          <a:xfrm>
            <a:off x="8300561" y="3861047"/>
            <a:ext cx="2145126" cy="1306888"/>
            <a:chOff x="8300561" y="3861047"/>
            <a:chExt cx="2145126" cy="13068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FDB2141-951B-A404-62E6-3FF8C80DDD3D}"/>
                </a:ext>
              </a:extLst>
            </p:cNvPr>
            <p:cNvSpPr/>
            <p:nvPr/>
          </p:nvSpPr>
          <p:spPr>
            <a:xfrm rot="16035340">
              <a:off x="8169992" y="3991616"/>
              <a:ext cx="1296144" cy="10350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4A9A71-55A8-7C8B-F8C3-D79EBC77F2E1}"/>
                </a:ext>
              </a:extLst>
            </p:cNvPr>
            <p:cNvSpPr/>
            <p:nvPr/>
          </p:nvSpPr>
          <p:spPr>
            <a:xfrm rot="16444127">
              <a:off x="9280113" y="4002360"/>
              <a:ext cx="1296144" cy="10350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CF774E-2AC3-21C3-C80B-1412ABE2DE6C}"/>
              </a:ext>
            </a:extLst>
          </p:cNvPr>
          <p:cNvSpPr txBox="1"/>
          <p:nvPr/>
        </p:nvSpPr>
        <p:spPr>
          <a:xfrm>
            <a:off x="8933955" y="5321492"/>
            <a:ext cx="86409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고장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2FCD3-6957-295A-E6DA-2D3CA36793F5}"/>
              </a:ext>
            </a:extLst>
          </p:cNvPr>
          <p:cNvSpPr txBox="1"/>
          <p:nvPr/>
        </p:nvSpPr>
        <p:spPr>
          <a:xfrm>
            <a:off x="5734854" y="5388770"/>
            <a:ext cx="864096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정상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D5D16-B7B4-787E-1CC9-6A9DBA5CE1CB}"/>
              </a:ext>
            </a:extLst>
          </p:cNvPr>
          <p:cNvSpPr txBox="1"/>
          <p:nvPr/>
        </p:nvSpPr>
        <p:spPr>
          <a:xfrm>
            <a:off x="9103618" y="2492896"/>
            <a:ext cx="80801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불량</a:t>
            </a:r>
          </a:p>
        </p:txBody>
      </p:sp>
    </p:spTree>
    <p:extLst>
      <p:ext uri="{BB962C8B-B14F-4D97-AF65-F5344CB8AC3E}">
        <p14:creationId xmlns:p14="http://schemas.microsoft.com/office/powerpoint/2010/main" val="3286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23D7CB-AC42-C94C-7075-7CD7CFD77490}"/>
              </a:ext>
            </a:extLst>
          </p:cNvPr>
          <p:cNvSpPr txBox="1"/>
          <p:nvPr/>
        </p:nvSpPr>
        <p:spPr>
          <a:xfrm>
            <a:off x="1054658" y="100276"/>
            <a:ext cx="1051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골절 진단</a:t>
            </a:r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zh-CN" altLang="en-US" sz="2800" b="1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625C5070-0ECC-B810-05F9-6F8355B7019C}"/>
              </a:ext>
            </a:extLst>
          </p:cNvPr>
          <p:cNvSpPr>
            <a:spLocks/>
          </p:cNvSpPr>
          <p:nvPr/>
        </p:nvSpPr>
        <p:spPr bwMode="auto">
          <a:xfrm rot="5400000" flipH="1">
            <a:off x="754967" y="272295"/>
            <a:ext cx="238694" cy="215400"/>
          </a:xfrm>
          <a:custGeom>
            <a:avLst/>
            <a:gdLst>
              <a:gd name="T0" fmla="*/ 1136760 w 2740"/>
              <a:gd name="T1" fmla="*/ 1235640 h 2446"/>
              <a:gd name="T2" fmla="*/ 1086026 w 2740"/>
              <a:gd name="T3" fmla="*/ 1286347 h 2446"/>
              <a:gd name="T4" fmla="*/ 1013624 w 2740"/>
              <a:gd name="T5" fmla="*/ 1305028 h 2446"/>
              <a:gd name="T6" fmla="*/ 431239 w 2740"/>
              <a:gd name="T7" fmla="*/ 1305028 h 2446"/>
              <a:gd name="T8" fmla="*/ 362009 w 2740"/>
              <a:gd name="T9" fmla="*/ 1286347 h 2446"/>
              <a:gd name="T10" fmla="*/ 311274 w 2740"/>
              <a:gd name="T11" fmla="*/ 1235107 h 2446"/>
              <a:gd name="T12" fmla="*/ 19025 w 2740"/>
              <a:gd name="T13" fmla="*/ 723770 h 2446"/>
              <a:gd name="T14" fmla="*/ 0 w 2740"/>
              <a:gd name="T15" fmla="*/ 652781 h 2446"/>
              <a:gd name="T16" fmla="*/ 19025 w 2740"/>
              <a:gd name="T17" fmla="*/ 581258 h 2446"/>
              <a:gd name="T18" fmla="*/ 310218 w 2740"/>
              <a:gd name="T19" fmla="*/ 72057 h 2446"/>
              <a:gd name="T20" fmla="*/ 362009 w 2740"/>
              <a:gd name="T21" fmla="*/ 19749 h 2446"/>
              <a:gd name="T22" fmla="*/ 428068 w 2740"/>
              <a:gd name="T23" fmla="*/ 534 h 2446"/>
              <a:gd name="T24" fmla="*/ 1012567 w 2740"/>
              <a:gd name="T25" fmla="*/ 534 h 2446"/>
              <a:gd name="T26" fmla="*/ 1086026 w 2740"/>
              <a:gd name="T27" fmla="*/ 19749 h 2446"/>
              <a:gd name="T28" fmla="*/ 1136760 w 2740"/>
              <a:gd name="T29" fmla="*/ 70456 h 2446"/>
              <a:gd name="T30" fmla="*/ 1427952 w 2740"/>
              <a:gd name="T31" fmla="*/ 579657 h 2446"/>
              <a:gd name="T32" fmla="*/ 1448034 w 2740"/>
              <a:gd name="T33" fmla="*/ 652781 h 2446"/>
              <a:gd name="T34" fmla="*/ 1427423 w 2740"/>
              <a:gd name="T35" fmla="*/ 726439 h 2446"/>
              <a:gd name="T36" fmla="*/ 1136760 w 2740"/>
              <a:gd name="T37" fmla="*/ 1235640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770388-49A3-BE89-F4DD-4161B491A7D8}"/>
              </a:ext>
            </a:extLst>
          </p:cNvPr>
          <p:cNvSpPr txBox="1"/>
          <p:nvPr/>
        </p:nvSpPr>
        <p:spPr>
          <a:xfrm>
            <a:off x="982014" y="1196752"/>
            <a:ext cx="9505680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자기 손을 카메라로 찍어 데이터셋을 만들고 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C00000"/>
                </a:solidFill>
              </a:rPr>
              <a:t>손가락</a:t>
            </a:r>
            <a:r>
              <a:rPr lang="ko-KR" altLang="en-US" sz="2400" b="1" dirty="0"/>
              <a:t>이 붙어 있으면 정상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손가락 </a:t>
            </a:r>
            <a:r>
              <a:rPr lang="ko-KR" altLang="en-US" sz="2400" b="1" dirty="0">
                <a:solidFill>
                  <a:srgbClr val="C00000"/>
                </a:solidFill>
              </a:rPr>
              <a:t>사이</a:t>
            </a:r>
            <a:r>
              <a:rPr lang="ko-KR" altLang="en-US" sz="2400" b="1" dirty="0"/>
              <a:t>가 벌어져 있으면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C00000"/>
                </a:solidFill>
              </a:rPr>
              <a:t>골절</a:t>
            </a:r>
            <a:r>
              <a:rPr lang="ko-KR" altLang="en-US" sz="2400" b="1" dirty="0"/>
              <a:t>로 인식하여 </a:t>
            </a:r>
            <a:r>
              <a:rPr lang="en-US" altLang="ko-KR" sz="2400" b="1" dirty="0">
                <a:solidFill>
                  <a:srgbClr val="C00000"/>
                </a:solidFill>
              </a:rPr>
              <a:t>Beep</a:t>
            </a:r>
            <a:r>
              <a:rPr lang="ko-KR" altLang="en-US" sz="2400" b="1" dirty="0"/>
              <a:t>음을 울릴 것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820E1711-339E-4DF3-8A69-D3CD248F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910" y="2996952"/>
            <a:ext cx="5134692" cy="339137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EC7F8D9-03D6-7762-613D-63323FAFA969}"/>
              </a:ext>
            </a:extLst>
          </p:cNvPr>
          <p:cNvSpPr txBox="1"/>
          <p:nvPr/>
        </p:nvSpPr>
        <p:spPr>
          <a:xfrm>
            <a:off x="4600467" y="5296849"/>
            <a:ext cx="86409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골절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CCDC53-7C47-D96A-80B2-B75F35D865E8}"/>
              </a:ext>
            </a:extLst>
          </p:cNvPr>
          <p:cNvSpPr txBox="1"/>
          <p:nvPr/>
        </p:nvSpPr>
        <p:spPr>
          <a:xfrm>
            <a:off x="6671270" y="5291916"/>
            <a:ext cx="864096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정상</a:t>
            </a:r>
          </a:p>
        </p:txBody>
      </p:sp>
    </p:spTree>
    <p:extLst>
      <p:ext uri="{BB962C8B-B14F-4D97-AF65-F5344CB8AC3E}">
        <p14:creationId xmlns:p14="http://schemas.microsoft.com/office/powerpoint/2010/main" val="342492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23D7CB-AC42-C94C-7075-7CD7CFD77490}"/>
              </a:ext>
            </a:extLst>
          </p:cNvPr>
          <p:cNvSpPr txBox="1"/>
          <p:nvPr/>
        </p:nvSpPr>
        <p:spPr>
          <a:xfrm>
            <a:off x="1054658" y="100276"/>
            <a:ext cx="1051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가위바위보 게임</a:t>
            </a:r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zh-CN" altLang="en-US" sz="2800" b="1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625C5070-0ECC-B810-05F9-6F8355B7019C}"/>
              </a:ext>
            </a:extLst>
          </p:cNvPr>
          <p:cNvSpPr>
            <a:spLocks/>
          </p:cNvSpPr>
          <p:nvPr/>
        </p:nvSpPr>
        <p:spPr bwMode="auto">
          <a:xfrm rot="5400000" flipH="1">
            <a:off x="754967" y="272295"/>
            <a:ext cx="238694" cy="215400"/>
          </a:xfrm>
          <a:custGeom>
            <a:avLst/>
            <a:gdLst>
              <a:gd name="T0" fmla="*/ 1136760 w 2740"/>
              <a:gd name="T1" fmla="*/ 1235640 h 2446"/>
              <a:gd name="T2" fmla="*/ 1086026 w 2740"/>
              <a:gd name="T3" fmla="*/ 1286347 h 2446"/>
              <a:gd name="T4" fmla="*/ 1013624 w 2740"/>
              <a:gd name="T5" fmla="*/ 1305028 h 2446"/>
              <a:gd name="T6" fmla="*/ 431239 w 2740"/>
              <a:gd name="T7" fmla="*/ 1305028 h 2446"/>
              <a:gd name="T8" fmla="*/ 362009 w 2740"/>
              <a:gd name="T9" fmla="*/ 1286347 h 2446"/>
              <a:gd name="T10" fmla="*/ 311274 w 2740"/>
              <a:gd name="T11" fmla="*/ 1235107 h 2446"/>
              <a:gd name="T12" fmla="*/ 19025 w 2740"/>
              <a:gd name="T13" fmla="*/ 723770 h 2446"/>
              <a:gd name="T14" fmla="*/ 0 w 2740"/>
              <a:gd name="T15" fmla="*/ 652781 h 2446"/>
              <a:gd name="T16" fmla="*/ 19025 w 2740"/>
              <a:gd name="T17" fmla="*/ 581258 h 2446"/>
              <a:gd name="T18" fmla="*/ 310218 w 2740"/>
              <a:gd name="T19" fmla="*/ 72057 h 2446"/>
              <a:gd name="T20" fmla="*/ 362009 w 2740"/>
              <a:gd name="T21" fmla="*/ 19749 h 2446"/>
              <a:gd name="T22" fmla="*/ 428068 w 2740"/>
              <a:gd name="T23" fmla="*/ 534 h 2446"/>
              <a:gd name="T24" fmla="*/ 1012567 w 2740"/>
              <a:gd name="T25" fmla="*/ 534 h 2446"/>
              <a:gd name="T26" fmla="*/ 1086026 w 2740"/>
              <a:gd name="T27" fmla="*/ 19749 h 2446"/>
              <a:gd name="T28" fmla="*/ 1136760 w 2740"/>
              <a:gd name="T29" fmla="*/ 70456 h 2446"/>
              <a:gd name="T30" fmla="*/ 1427952 w 2740"/>
              <a:gd name="T31" fmla="*/ 579657 h 2446"/>
              <a:gd name="T32" fmla="*/ 1448034 w 2740"/>
              <a:gd name="T33" fmla="*/ 652781 h 2446"/>
              <a:gd name="T34" fmla="*/ 1427423 w 2740"/>
              <a:gd name="T35" fmla="*/ 726439 h 2446"/>
              <a:gd name="T36" fmla="*/ 1136760 w 2740"/>
              <a:gd name="T37" fmla="*/ 1235640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C50D0-56D2-B39C-4744-FEFE3DBDAEB5}"/>
              </a:ext>
            </a:extLst>
          </p:cNvPr>
          <p:cNvSpPr txBox="1"/>
          <p:nvPr/>
        </p:nvSpPr>
        <p:spPr>
          <a:xfrm>
            <a:off x="982014" y="1196752"/>
            <a:ext cx="950568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자기 손을 이용해 가위바위보 모양을 카메라로 찍고 학습시켜</a:t>
            </a:r>
            <a:r>
              <a:rPr lang="en-US" altLang="ko-KR" sz="24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컴퓨터와 </a:t>
            </a:r>
            <a:r>
              <a:rPr lang="ko-KR" altLang="en-US" sz="2400" b="1" dirty="0">
                <a:solidFill>
                  <a:srgbClr val="C00000"/>
                </a:solidFill>
              </a:rPr>
              <a:t>가위바위보</a:t>
            </a:r>
            <a:r>
              <a:rPr lang="ko-KR" altLang="en-US" sz="2400" b="1" dirty="0"/>
              <a:t> 게임을 할 수 있도록 함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이때 컴퓨터 상에 가위바위보 </a:t>
            </a:r>
            <a:r>
              <a:rPr lang="ko-KR" altLang="en-US" sz="2400" b="1" dirty="0">
                <a:solidFill>
                  <a:srgbClr val="C00000"/>
                </a:solidFill>
              </a:rPr>
              <a:t>영상</a:t>
            </a:r>
            <a:r>
              <a:rPr lang="ko-KR" altLang="en-US" sz="2400" b="1" dirty="0"/>
              <a:t>을 보여줄 수 있도록 함 </a:t>
            </a:r>
            <a:endParaRPr lang="en-US" altLang="ko-KR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0CAB5B-41C5-D63D-1788-932553B7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918" y="3068960"/>
            <a:ext cx="512516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新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사용자 지정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맑은 고딕</vt:lpstr>
      <vt:lpstr>Arial</vt:lpstr>
      <vt:lpstr>Calibri</vt:lpstr>
      <vt:lpstr>第一PPT，www.1ppt.com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企业介绍</dc:title>
  <dc:creator/>
  <cp:keywords>www.1ppt.com</cp:keywords>
  <dc:description>www.1ppt.com</dc:description>
  <cp:lastModifiedBy/>
  <cp:revision>1</cp:revision>
  <dcterms:created xsi:type="dcterms:W3CDTF">2017-03-24T14:39:24Z</dcterms:created>
  <dcterms:modified xsi:type="dcterms:W3CDTF">2023-08-25T08:46:56Z</dcterms:modified>
</cp:coreProperties>
</file>