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F6364FA-812A-4452-B92E-727335BEC10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F230A-A5DB-4D82-BCA5-EDE028F07371}" v="182" dt="2023-08-24T05:27:24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0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7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spc="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6DC5F4-119D-4CED-8847-4030FB41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54291" y="3252610"/>
            <a:ext cx="8292547" cy="1381650"/>
          </a:xfrm>
        </p:spPr>
        <p:txBody>
          <a:bodyPr anchor="b">
            <a:normAutofit/>
          </a:bodyPr>
          <a:lstStyle/>
          <a:p>
            <a:r>
              <a:rPr lang="ko-KR" altLang="en-US" sz="5400" dirty="0">
                <a:ea typeface="맑은 고딕"/>
              </a:rPr>
              <a:t>다이어트 종이 헬리콥터 </a:t>
            </a:r>
            <a:endParaRPr lang="ko-KR" altLang="en-US" sz="540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23896" y="5886954"/>
            <a:ext cx="8657450" cy="672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b="1" dirty="0">
                <a:ea typeface="맑은 고딕"/>
              </a:rPr>
              <a:t>3팀 : </a:t>
            </a:r>
            <a:r>
              <a:rPr lang="ko-KR" altLang="en-US" sz="2400" b="1" err="1">
                <a:ea typeface="맑은 고딕"/>
              </a:rPr>
              <a:t>송민종</a:t>
            </a:r>
            <a:r>
              <a:rPr lang="ko-KR" altLang="en-US" sz="2400" b="1" dirty="0">
                <a:ea typeface="맑은 고딕"/>
              </a:rPr>
              <a:t>, </a:t>
            </a:r>
            <a:r>
              <a:rPr lang="ko-KR" altLang="en-US" sz="2400" b="1" err="1">
                <a:ea typeface="맑은 고딕"/>
              </a:rPr>
              <a:t>김근우</a:t>
            </a:r>
            <a:r>
              <a:rPr lang="ko-KR" altLang="en-US" sz="2400" b="1" dirty="0">
                <a:ea typeface="맑은 고딕"/>
              </a:rPr>
              <a:t>, </a:t>
            </a:r>
            <a:r>
              <a:rPr lang="ko-KR" altLang="en-US" sz="2400" b="1" err="1">
                <a:ea typeface="맑은 고딕"/>
              </a:rPr>
              <a:t>정경훈</a:t>
            </a:r>
            <a:r>
              <a:rPr lang="ko-KR" altLang="en-US" sz="2400" b="1" dirty="0">
                <a:ea typeface="맑은 고딕"/>
              </a:rPr>
              <a:t> </a:t>
            </a:r>
            <a:endParaRPr lang="ko-KR" altLang="en-US" sz="2400" b="1">
              <a:ea typeface="Microsoft GothicNeo Light"/>
              <a:cs typeface="Microsoft GothicNeo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9" y="-3511"/>
            <a:ext cx="3483870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DE5AE7-857F-451C-9109-8E769DD8B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4099" y="-3512"/>
            <a:ext cx="3494764" cy="342899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242FD-4377-490B-A131-331BA6EA4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919" y="-3511"/>
            <a:ext cx="5300106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76AC421C-8447-4E11-9EA2-4BB7FEBFA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45257" y="-7213"/>
            <a:ext cx="3428999" cy="343253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80D2B-D97E-43D6-BC44-888BC8C79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6026" y="-3511"/>
            <a:ext cx="3417366" cy="3428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625F93-3954-4CBC-82B5-0B2A7ABC9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76143" y="-3512"/>
            <a:ext cx="3417365" cy="1718483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6F67A2-482A-436D-A0E3-2F9CB2A01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76143" y="1714971"/>
            <a:ext cx="3417365" cy="1711125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E61E8-7DD6-D205-0D36-9F257A5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실험 목적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FF5BC12-A336-8821-3D80-F832661C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sz="3200" dirty="0">
                <a:latin typeface="Malgun Gothic"/>
                <a:ea typeface="Malgun Gothic"/>
                <a:cs typeface="Microsoft GothicNeo Light"/>
              </a:rPr>
              <a:t>종이 헬리콥터의 </a:t>
            </a:r>
            <a:r>
              <a:rPr lang="ko-KR" altLang="en-US" sz="3200" err="1">
                <a:latin typeface="Malgun Gothic"/>
                <a:ea typeface="Malgun Gothic"/>
                <a:cs typeface="Microsoft GothicNeo Light"/>
              </a:rPr>
              <a:t>날개폭</a:t>
            </a:r>
            <a:r>
              <a:rPr lang="ko-KR" altLang="en-US" sz="3200" dirty="0">
                <a:latin typeface="Malgun Gothic"/>
                <a:ea typeface="Malgun Gothic"/>
                <a:cs typeface="Microsoft GothicNeo Light"/>
              </a:rPr>
              <a:t>, 날개길이, 몸통길이, 다리길이에 변화에 따른 체공시간을 엑셀 파일로 정리하여 해당 데이터셋을 바탕으로 AI 연산을 통해 가장 오래 나는 종이 헬리콥터를 제작하는 </a:t>
            </a:r>
            <a:r>
              <a:rPr lang="ko-KR" altLang="en-US" sz="3200">
                <a:latin typeface="Malgun Gothic"/>
                <a:ea typeface="Malgun Gothic"/>
                <a:cs typeface="Microsoft GothicNeo Light"/>
              </a:rPr>
              <a:t>것을 목적으로 함</a:t>
            </a:r>
          </a:p>
        </p:txBody>
      </p:sp>
    </p:spTree>
    <p:extLst>
      <p:ext uri="{BB962C8B-B14F-4D97-AF65-F5344CB8AC3E}">
        <p14:creationId xmlns:p14="http://schemas.microsoft.com/office/powerpoint/2010/main" val="356579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D16C0-7016-01C7-80DC-4D8B8876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23" y="140885"/>
            <a:ext cx="2244244" cy="756109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데이터셋 </a:t>
            </a:r>
            <a:endParaRPr lang="ko-KR" altLang="en-US" dirty="0"/>
          </a:p>
        </p:txBody>
      </p:sp>
      <p:pic>
        <p:nvPicPr>
          <p:cNvPr id="6" name="내용 개체 틀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2CAC2F7-B5F8-18A9-7231-A5089009B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45" y="969855"/>
            <a:ext cx="8467725" cy="2457450"/>
          </a:xfr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CE76D3B-7D6D-52BE-01FF-9C52C80C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15" y="3511021"/>
            <a:ext cx="8560157" cy="24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15DB6-5C3D-4F8B-3FA2-2CF5FE2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70" y="130152"/>
            <a:ext cx="9950103" cy="1507376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코드에 데이터셋을 적용 </a:t>
            </a:r>
          </a:p>
        </p:txBody>
      </p:sp>
      <p:pic>
        <p:nvPicPr>
          <p:cNvPr id="4" name="내용 개체 틀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A2C46EA6-E5E7-9732-C145-971E53FF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016" y="2371103"/>
            <a:ext cx="10152710" cy="3282501"/>
          </a:xfrm>
        </p:spPr>
      </p:pic>
    </p:spTree>
    <p:extLst>
      <p:ext uri="{BB962C8B-B14F-4D97-AF65-F5344CB8AC3E}">
        <p14:creationId xmlns:p14="http://schemas.microsoft.com/office/powerpoint/2010/main" val="119240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04B3B-1BBB-3D44-B24B-06928D9A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1965202" cy="766841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결과</a:t>
            </a:r>
            <a:endParaRPr lang="ko-KR" altLang="en-US" dirty="0"/>
          </a:p>
        </p:txBody>
      </p:sp>
      <p:pic>
        <p:nvPicPr>
          <p:cNvPr id="4" name="내용 개체 틀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ABBAF57-01ED-8F5F-9A62-4E1D0E515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540" y="1769955"/>
            <a:ext cx="3742788" cy="3486686"/>
          </a:xfrm>
        </p:spPr>
      </p:pic>
      <p:pic>
        <p:nvPicPr>
          <p:cNvPr id="6" name="그림 5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DAFC7467-5085-6FA7-D658-B831B63B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76" y="1819333"/>
            <a:ext cx="6424411" cy="10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9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567960-1CEF-4B4F-86D1-C6F4F5F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2CA077-9235-0376-C390-8C6402C1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00" y="886188"/>
            <a:ext cx="6808414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800" dirty="0"/>
              <a:t>감사합니다 </a:t>
            </a:r>
            <a:endParaRPr lang="en-US" altLang="ko-KR" sz="4800">
              <a:ea typeface="Microsoft GothicNeo"/>
              <a:cs typeface="Microsoft GothicNe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E4C13-E261-4684-8FE3-BFCEAEC1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345" y="3434819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8625B-1BED-4D5D-BD6A-81D65EA6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78380" y="3429000"/>
            <a:ext cx="5222189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137CF16-50B0-44FA-82AF-AD747B73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13052" y="3428997"/>
            <a:ext cx="3503659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76D9FFB1-E3DB-49AD-9B14-6343A0E4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74600" y="3428997"/>
            <a:ext cx="3429002" cy="3429003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3620" y="3429000"/>
            <a:ext cx="348387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CB82CE-E10B-46D8-AD75-C36AD0DA9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7863564" y="4266005"/>
            <a:ext cx="3429000" cy="175498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434675C-241B-444A-8EA1-83DAE0C59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09279" y="4275275"/>
            <a:ext cx="3429000" cy="173644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5839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BlocksVTI</vt:lpstr>
      <vt:lpstr>다이어트 종이 헬리콥터 </vt:lpstr>
      <vt:lpstr>실험 목적</vt:lpstr>
      <vt:lpstr>데이터셋 </vt:lpstr>
      <vt:lpstr>코드에 데이터셋을 적용 </vt:lpstr>
      <vt:lpstr>결과</vt:lpstr>
      <vt:lpstr>감사합니다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78</cp:revision>
  <dcterms:created xsi:type="dcterms:W3CDTF">2023-08-24T02:03:41Z</dcterms:created>
  <dcterms:modified xsi:type="dcterms:W3CDTF">2023-08-24T05:27:28Z</dcterms:modified>
</cp:coreProperties>
</file>