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2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0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2494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B-G.png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14036" y="292494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B-B</a:t>
            </a:r>
            <a:r>
              <a:rPr lang="en-US" altLang="ko-KR" dirty="0" smtClean="0"/>
              <a:t>.png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292494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B-c</a:t>
            </a:r>
            <a:r>
              <a:rPr lang="en-US" altLang="ko-KR" dirty="0" smtClean="0"/>
              <a:t>.png</a:t>
            </a:r>
            <a:endParaRPr lang="ko-KR" altLang="en-US" dirty="0"/>
          </a:p>
        </p:txBody>
      </p:sp>
      <p:pic>
        <p:nvPicPr>
          <p:cNvPr id="1026" name="Picture 2" descr="C:\Users\rlaru\Desktop\B-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10" y="724069"/>
            <a:ext cx="152278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laru\Desktop\B-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62384"/>
            <a:ext cx="207545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laru\Desktop\B-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96" y="714433"/>
            <a:ext cx="1702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55" y="4149080"/>
            <a:ext cx="54006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51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rlarudfo87@naver.com</dc:creator>
  <cp:lastModifiedBy>rlarudfo87@naver.com</cp:lastModifiedBy>
  <cp:revision>2</cp:revision>
  <dcterms:created xsi:type="dcterms:W3CDTF">2024-08-07T06:35:25Z</dcterms:created>
  <dcterms:modified xsi:type="dcterms:W3CDTF">2024-08-07T12:29:56Z</dcterms:modified>
</cp:coreProperties>
</file>