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1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2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6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0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FD93-3654-4230-A5A6-2F5310B6620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BB5CB-8E44-4758-9E0A-2C4534B1F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685800"/>
            <a:ext cx="8610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39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25144"/>
            <a:ext cx="5276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rlaru\Desktop\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15" y="692696"/>
            <a:ext cx="255576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laru\Desktop\s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121" y="706724"/>
            <a:ext cx="247226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rlaru\Desktop\sd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08920"/>
            <a:ext cx="179907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rlaru\Desktop\sd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15" y="2708920"/>
            <a:ext cx="259990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5663" y="2123858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s1.png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0694" y="2181806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s2.png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1383" y="42210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sd2.png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6620" y="42210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sd1.png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51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rlarudfo87@naver.com</dc:creator>
  <cp:lastModifiedBy>rlarudfo87@naver.com</cp:lastModifiedBy>
  <cp:revision>1</cp:revision>
  <dcterms:created xsi:type="dcterms:W3CDTF">2024-08-07T06:35:25Z</dcterms:created>
  <dcterms:modified xsi:type="dcterms:W3CDTF">2024-08-07T06:39:03Z</dcterms:modified>
</cp:coreProperties>
</file>