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46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FD93-3654-4230-A5A6-2F5310B6620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732" y="29836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S-C.png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6169" y="29249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S-6.jpg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3948" y="29685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S-5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pic>
        <p:nvPicPr>
          <p:cNvPr id="3" name="Picture 2" descr="C:\Users\rlaru\Desktop\S-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2" y="1264733"/>
            <a:ext cx="190093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rlaru\Desktop\S-C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77" y="1228901"/>
            <a:ext cx="208359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rlaru\Desktop\S-C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86" y="970461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rlaru\Desktop\S-C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5" y="1196752"/>
            <a:ext cx="1921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20946" y="297607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S-C3.png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19" y="4581128"/>
            <a:ext cx="51054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5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rlarudfo87@naver.com</dc:creator>
  <cp:lastModifiedBy>rlarudfo87@naver.com</cp:lastModifiedBy>
  <cp:revision>3</cp:revision>
  <dcterms:created xsi:type="dcterms:W3CDTF">2024-08-07T06:35:25Z</dcterms:created>
  <dcterms:modified xsi:type="dcterms:W3CDTF">2024-08-07T15:56:14Z</dcterms:modified>
</cp:coreProperties>
</file>