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1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4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52B8-B92B-462F-8B12-BB1062278B3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031" y="1153816"/>
            <a:ext cx="4081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/>
              <a:t>System Block Diagram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6030" y="1909961"/>
            <a:ext cx="4081844" cy="3767227"/>
            <a:chOff x="409717" y="974948"/>
            <a:chExt cx="4081844" cy="3767227"/>
          </a:xfrm>
        </p:grpSpPr>
        <p:sp>
          <p:nvSpPr>
            <p:cNvPr id="5" name="직사각형 4"/>
            <p:cNvSpPr/>
            <p:nvPr/>
          </p:nvSpPr>
          <p:spPr>
            <a:xfrm>
              <a:off x="411089" y="974948"/>
              <a:ext cx="4080472" cy="3350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5718" y="3986609"/>
              <a:ext cx="3838423" cy="27617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QT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Framework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(v6.2.4)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9717" y="4382175"/>
              <a:ext cx="4081844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5719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Control Manger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4979" y="3468293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32177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35719" y="2761461"/>
              <a:ext cx="3838424" cy="614802"/>
              <a:chOff x="5635305" y="566442"/>
              <a:chExt cx="3060000" cy="61480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Control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35719" y="2056694"/>
              <a:ext cx="3838424" cy="614802"/>
              <a:chOff x="5635305" y="566442"/>
              <a:chExt cx="3060000" cy="61480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Handler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35719" y="1359703"/>
              <a:ext cx="3838423" cy="614802"/>
              <a:chOff x="5635305" y="566442"/>
              <a:chExt cx="3060000" cy="61480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Gui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2915068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Popup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97959" y="345845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425345" y="1460657"/>
            <a:ext cx="4472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 smtClean="0"/>
              <a:t>Software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6424843" y="2216802"/>
            <a:ext cx="4473015" cy="3428093"/>
            <a:chOff x="5615475" y="974948"/>
            <a:chExt cx="4473015" cy="3428093"/>
          </a:xfrm>
        </p:grpSpPr>
        <p:sp>
          <p:nvSpPr>
            <p:cNvPr id="27" name="직사각형 26"/>
            <p:cNvSpPr/>
            <p:nvPr/>
          </p:nvSpPr>
          <p:spPr>
            <a:xfrm>
              <a:off x="5615475" y="974948"/>
              <a:ext cx="4473015" cy="2748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35603" y="1838712"/>
              <a:ext cx="2246974" cy="16267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Control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074318" y="2339975"/>
              <a:ext cx="1920457" cy="103628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Hander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325171" y="2807199"/>
              <a:ext cx="1593404" cy="44599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48066" y="1800096"/>
              <a:ext cx="756271" cy="4797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250230" y="2721435"/>
              <a:ext cx="756271" cy="4797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구부러진 연결선 36"/>
            <p:cNvCxnSpPr>
              <a:stCxn id="28" idx="0"/>
              <a:endCxn id="32" idx="0"/>
            </p:cNvCxnSpPr>
            <p:nvPr/>
          </p:nvCxnSpPr>
          <p:spPr>
            <a:xfrm rot="5400000" flipH="1" flipV="1">
              <a:off x="8773338" y="985848"/>
              <a:ext cx="38616" cy="1667112"/>
            </a:xfrm>
            <a:prstGeom prst="curvedConnector3">
              <a:avLst>
                <a:gd name="adj1" fmla="val 6919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30" idx="0"/>
              <a:endCxn id="35" idx="0"/>
            </p:cNvCxnSpPr>
            <p:nvPr/>
          </p:nvCxnSpPr>
          <p:spPr>
            <a:xfrm rot="16200000" flipH="1">
              <a:off x="8640726" y="1733796"/>
              <a:ext cx="381460" cy="1593819"/>
            </a:xfrm>
            <a:prstGeom prst="curvedConnector3">
              <a:avLst>
                <a:gd name="adj1" fmla="val -5992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676377" y="1407408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06460" y="2455084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770703" y="1800894"/>
              <a:ext cx="939474" cy="4936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Control Manager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03743" y="2785386"/>
              <a:ext cx="114380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</a:t>
              </a:r>
              <a:r>
                <a:rPr lang="en-US" altLang="ko-KR" sz="700" dirty="0" err="1" smtClean="0"/>
                <a:t>gui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06841" y="2307765"/>
              <a:ext cx="113760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screen / </a:t>
              </a:r>
              <a:r>
                <a:rPr lang="en-US" altLang="ko-KR" sz="700" dirty="0" err="1" smtClean="0"/>
                <a:t>gui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10382" y="1838713"/>
              <a:ext cx="113406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hander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cxnSp>
          <p:nvCxnSpPr>
            <p:cNvPr id="59" name="구부러진 연결선 58"/>
            <p:cNvCxnSpPr>
              <a:stCxn id="55" idx="0"/>
              <a:endCxn id="28" idx="0"/>
            </p:cNvCxnSpPr>
            <p:nvPr/>
          </p:nvCxnSpPr>
          <p:spPr>
            <a:xfrm rot="16200000" flipH="1">
              <a:off x="7080856" y="960478"/>
              <a:ext cx="37818" cy="1718650"/>
            </a:xfrm>
            <a:prstGeom prst="curvedConnector3">
              <a:avLst>
                <a:gd name="adj1" fmla="val -60447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83685" y="1344896"/>
              <a:ext cx="14121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Send Event</a:t>
              </a:r>
              <a:endParaRPr lang="ko-KR" altLang="en-US" sz="8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15475" y="4031933"/>
              <a:ext cx="4473015" cy="371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85861" y="4031933"/>
              <a:ext cx="113760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Excel Open / Save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Excel Parsing</a:t>
              </a:r>
            </a:p>
          </p:txBody>
        </p:sp>
        <p:cxnSp>
          <p:nvCxnSpPr>
            <p:cNvPr id="63" name="구부러진 연결선 62"/>
            <p:cNvCxnSpPr>
              <a:stCxn id="28" idx="2"/>
              <a:endCxn id="61" idx="0"/>
            </p:cNvCxnSpPr>
            <p:nvPr/>
          </p:nvCxnSpPr>
          <p:spPr>
            <a:xfrm rot="5400000">
              <a:off x="7622289" y="3695131"/>
              <a:ext cx="566497" cy="10710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51982" y="3758555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System Call</a:t>
              </a:r>
              <a:endParaRPr lang="ko-KR" altLang="en-US" sz="8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768773" y="2508583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Popup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8" name="구부러진 연결선 67"/>
            <p:cNvCxnSpPr>
              <a:stCxn id="67" idx="0"/>
              <a:endCxn id="28" idx="0"/>
            </p:cNvCxnSpPr>
            <p:nvPr/>
          </p:nvCxnSpPr>
          <p:spPr>
            <a:xfrm rot="5400000" flipH="1" flipV="1">
              <a:off x="6763865" y="1313358"/>
              <a:ext cx="669871" cy="1720580"/>
            </a:xfrm>
            <a:prstGeom prst="curvedConnector3">
              <a:avLst>
                <a:gd name="adj1" fmla="val 1341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25252" y="2300070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770703" y="3192183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1" name="구부러진 연결선 70"/>
            <p:cNvCxnSpPr>
              <a:stCxn id="70" idx="3"/>
              <a:endCxn id="31" idx="2"/>
            </p:cNvCxnSpPr>
            <p:nvPr/>
          </p:nvCxnSpPr>
          <p:spPr>
            <a:xfrm flipV="1">
              <a:off x="6710177" y="3253195"/>
              <a:ext cx="1411696" cy="177188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705574" y="3013456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91773" y="145304"/>
            <a:ext cx="63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1.0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773" y="145304"/>
            <a:ext cx="63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2.0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8572" y="1108489"/>
            <a:ext cx="486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/>
              <a:t>System Block Diagram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508571" y="1864634"/>
            <a:ext cx="4866618" cy="3767227"/>
            <a:chOff x="409717" y="974948"/>
            <a:chExt cx="4866618" cy="3767227"/>
          </a:xfrm>
        </p:grpSpPr>
        <p:sp>
          <p:nvSpPr>
            <p:cNvPr id="76" name="직사각형 75"/>
            <p:cNvSpPr/>
            <p:nvPr/>
          </p:nvSpPr>
          <p:spPr>
            <a:xfrm>
              <a:off x="411088" y="974948"/>
              <a:ext cx="4865247" cy="3350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35718" y="3986609"/>
              <a:ext cx="4621316" cy="27617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QT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Framework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(v6.2.4)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9717" y="4382175"/>
              <a:ext cx="4866618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35719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Control Manger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44979" y="3468293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132177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35718" y="2761461"/>
              <a:ext cx="4621315" cy="614802"/>
              <a:chOff x="5635305" y="566442"/>
              <a:chExt cx="3060000" cy="614802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Control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35719" y="2056694"/>
              <a:ext cx="4621314" cy="614802"/>
              <a:chOff x="5635305" y="566442"/>
              <a:chExt cx="3060000" cy="61480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Handler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35719" y="1359703"/>
              <a:ext cx="4621314" cy="614802"/>
              <a:chOff x="5635305" y="566442"/>
              <a:chExt cx="3060000" cy="61480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Gui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2915068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Popup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97959" y="345845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80850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Test</a:t>
              </a:r>
              <a:br>
                <a:rPr lang="en-US" altLang="ko-KR" sz="1100" dirty="0" smtClean="0">
                  <a:solidFill>
                    <a:schemeClr val="tx1"/>
                  </a:solidFill>
                </a:rPr>
              </a:br>
              <a:r>
                <a:rPr lang="en-US" altLang="ko-KR" sz="1100" dirty="0" smtClean="0">
                  <a:solidFill>
                    <a:schemeClr val="tx1"/>
                  </a:solidFill>
                </a:rPr>
                <a:t>Case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6505663" y="1223226"/>
            <a:ext cx="4738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 smtClean="0"/>
              <a:t>Software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505161" y="1979371"/>
            <a:ext cx="4739487" cy="3353957"/>
            <a:chOff x="623345" y="1092337"/>
            <a:chExt cx="4739487" cy="3353957"/>
          </a:xfrm>
        </p:grpSpPr>
        <p:sp>
          <p:nvSpPr>
            <p:cNvPr id="104" name="직사각형 103"/>
            <p:cNvSpPr/>
            <p:nvPr/>
          </p:nvSpPr>
          <p:spPr>
            <a:xfrm>
              <a:off x="623345" y="1092337"/>
              <a:ext cx="4739487" cy="2748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843473" y="1956101"/>
              <a:ext cx="2246974" cy="16267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Control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82188" y="2457364"/>
              <a:ext cx="1920457" cy="103628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Hander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333041" y="2924588"/>
              <a:ext cx="1593404" cy="44599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255936" y="1917485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253498" y="3309572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0" name="구부러진 연결선 109"/>
            <p:cNvCxnSpPr>
              <a:stCxn id="105" idx="0"/>
              <a:endCxn id="108" idx="0"/>
            </p:cNvCxnSpPr>
            <p:nvPr/>
          </p:nvCxnSpPr>
          <p:spPr>
            <a:xfrm rot="5400000" flipH="1" flipV="1">
              <a:off x="3826140" y="1058305"/>
              <a:ext cx="38616" cy="1756976"/>
            </a:xfrm>
            <a:prstGeom prst="curvedConnector3">
              <a:avLst>
                <a:gd name="adj1" fmla="val 6919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684247" y="1524797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534" y="3128372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778573" y="1918283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Control Manager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1613" y="2902775"/>
              <a:ext cx="114380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</a:t>
              </a:r>
              <a:r>
                <a:rPr lang="en-US" altLang="ko-KR" sz="700" dirty="0" err="1" smtClean="0"/>
                <a:t>gui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14711" y="2425154"/>
              <a:ext cx="113760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screen / </a:t>
              </a:r>
              <a:r>
                <a:rPr lang="en-US" altLang="ko-KR" sz="700" dirty="0" err="1" smtClean="0"/>
                <a:t>gui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718252" y="1956102"/>
              <a:ext cx="113406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hander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cxnSp>
          <p:nvCxnSpPr>
            <p:cNvPr id="117" name="구부러진 연결선 116"/>
            <p:cNvCxnSpPr>
              <a:stCxn id="113" idx="0"/>
              <a:endCxn id="105" idx="0"/>
            </p:cNvCxnSpPr>
            <p:nvPr/>
          </p:nvCxnSpPr>
          <p:spPr>
            <a:xfrm rot="16200000" flipH="1">
              <a:off x="2087857" y="1076999"/>
              <a:ext cx="37818" cy="1720387"/>
            </a:xfrm>
            <a:prstGeom prst="curvedConnector3">
              <a:avLst>
                <a:gd name="adj1" fmla="val -60447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191555" y="1462285"/>
              <a:ext cx="14121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Send Event</a:t>
              </a:r>
              <a:endParaRPr lang="ko-KR" altLang="en-US" sz="8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23345" y="4075186"/>
              <a:ext cx="4739487" cy="371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구부러진 연결선 119"/>
            <p:cNvCxnSpPr>
              <a:stCxn id="105" idx="2"/>
              <a:endCxn id="119" idx="0"/>
            </p:cNvCxnSpPr>
            <p:nvPr/>
          </p:nvCxnSpPr>
          <p:spPr>
            <a:xfrm rot="16200000" flipH="1">
              <a:off x="2733844" y="3815940"/>
              <a:ext cx="492361" cy="2612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002169" y="3852266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System Call</a:t>
              </a:r>
              <a:endParaRPr lang="ko-KR" altLang="en-US" sz="800" dirty="0"/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776643" y="2625972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Popup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3" name="구부러진 연결선 122"/>
            <p:cNvCxnSpPr>
              <a:stCxn id="122" idx="0"/>
              <a:endCxn id="105" idx="0"/>
            </p:cNvCxnSpPr>
            <p:nvPr/>
          </p:nvCxnSpPr>
          <p:spPr>
            <a:xfrm rot="5400000" flipH="1" flipV="1">
              <a:off x="1771735" y="1430747"/>
              <a:ext cx="669871" cy="1720580"/>
            </a:xfrm>
            <a:prstGeom prst="curvedConnector3">
              <a:avLst>
                <a:gd name="adj1" fmla="val 1341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33122" y="2417459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778573" y="3309572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6" name="구부러진 연결선 125"/>
            <p:cNvCxnSpPr>
              <a:stCxn id="125" idx="3"/>
              <a:endCxn id="107" idx="2"/>
            </p:cNvCxnSpPr>
            <p:nvPr/>
          </p:nvCxnSpPr>
          <p:spPr>
            <a:xfrm flipV="1">
              <a:off x="1714573" y="3370584"/>
              <a:ext cx="1415170" cy="172988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13444" y="3130845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51872" y="2635036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Test</a:t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Case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98908" y="2429241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cxnSp>
          <p:nvCxnSpPr>
            <p:cNvPr id="130" name="구부러진 연결선 129"/>
            <p:cNvCxnSpPr>
              <a:stCxn id="128" idx="0"/>
              <a:endCxn id="105" idx="0"/>
            </p:cNvCxnSpPr>
            <p:nvPr/>
          </p:nvCxnSpPr>
          <p:spPr>
            <a:xfrm rot="16200000" flipV="1">
              <a:off x="3503949" y="1419113"/>
              <a:ext cx="678935" cy="1752912"/>
            </a:xfrm>
            <a:prstGeom prst="curvedConnector3">
              <a:avLst>
                <a:gd name="adj1" fmla="val 13367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1802337" y="4116740"/>
              <a:ext cx="1440000" cy="28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Excel Open / Save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Excel Parsing</a:t>
              </a: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58737" y="4116740"/>
              <a:ext cx="1440000" cy="28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solidFill>
                    <a:schemeClr val="tx1"/>
                  </a:solidFill>
                </a:rPr>
                <a:t>Test Case Gen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solidFill>
                    <a:schemeClr val="tx1"/>
                  </a:solidFill>
                </a:rPr>
                <a:t>Create 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Json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구부러진 연결선 132"/>
            <p:cNvCxnSpPr>
              <a:stCxn id="106" idx="0"/>
              <a:endCxn id="109" idx="0"/>
            </p:cNvCxnSpPr>
            <p:nvPr/>
          </p:nvCxnSpPr>
          <p:spPr>
            <a:xfrm rot="16200000" flipH="1">
              <a:off x="3455853" y="2043928"/>
              <a:ext cx="852208" cy="1679081"/>
            </a:xfrm>
            <a:prstGeom prst="curvedConnector3">
              <a:avLst>
                <a:gd name="adj1" fmla="val -2682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73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773" y="145304"/>
            <a:ext cx="63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3.0 (20250617</a:t>
            </a:r>
            <a:r>
              <a:rPr lang="en-US" altLang="ko-KR" dirty="0" smtClean="0"/>
              <a:t>) #1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8572" y="1108489"/>
            <a:ext cx="486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/>
              <a:t>System Block Diagram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08571" y="1864634"/>
            <a:ext cx="4866618" cy="3767227"/>
            <a:chOff x="508571" y="1864634"/>
            <a:chExt cx="4866618" cy="3767227"/>
          </a:xfrm>
        </p:grpSpPr>
        <p:sp>
          <p:nvSpPr>
            <p:cNvPr id="76" name="직사각형 75"/>
            <p:cNvSpPr/>
            <p:nvPr/>
          </p:nvSpPr>
          <p:spPr>
            <a:xfrm>
              <a:off x="509942" y="1864634"/>
              <a:ext cx="4865247" cy="3350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4572" y="4876295"/>
              <a:ext cx="4621316" cy="27617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QT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Framework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(v6.2.4)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08571" y="5271861"/>
              <a:ext cx="4866618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34573" y="435512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Control Manger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43833" y="4357979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231031" y="435512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634572" y="3651147"/>
              <a:ext cx="4621315" cy="614802"/>
              <a:chOff x="5635305" y="566442"/>
              <a:chExt cx="3060000" cy="614802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Control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34573" y="2946380"/>
              <a:ext cx="4621314" cy="614802"/>
              <a:chOff x="5635305" y="566442"/>
              <a:chExt cx="3060000" cy="61480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Handler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634573" y="2249389"/>
              <a:ext cx="4621314" cy="614802"/>
              <a:chOff x="5635305" y="566442"/>
              <a:chExt cx="3060000" cy="61480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Gui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3013922" y="435512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Popup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796813" y="4348138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79704" y="435512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TC Gen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75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773" y="145304"/>
            <a:ext cx="63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3.0 (20250617</a:t>
            </a:r>
            <a:r>
              <a:rPr lang="en-US" altLang="ko-KR" dirty="0" smtClean="0"/>
              <a:t>) #2</a:t>
            </a: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6652" y="1204691"/>
            <a:ext cx="4738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 smtClean="0"/>
              <a:t>Software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1136150" y="1960836"/>
            <a:ext cx="4739487" cy="3353957"/>
            <a:chOff x="623345" y="1092337"/>
            <a:chExt cx="4739487" cy="3353957"/>
          </a:xfrm>
        </p:grpSpPr>
        <p:sp>
          <p:nvSpPr>
            <p:cNvPr id="104" name="직사각형 103"/>
            <p:cNvSpPr/>
            <p:nvPr/>
          </p:nvSpPr>
          <p:spPr>
            <a:xfrm>
              <a:off x="623345" y="1092337"/>
              <a:ext cx="4739487" cy="2748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843473" y="1956101"/>
              <a:ext cx="2246974" cy="16267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Control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82188" y="2457364"/>
              <a:ext cx="1920457" cy="103628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Hander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333041" y="2924588"/>
              <a:ext cx="1593404" cy="44599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255936" y="1917485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253498" y="3309572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0" name="구부러진 연결선 109"/>
            <p:cNvCxnSpPr>
              <a:stCxn id="105" idx="0"/>
              <a:endCxn id="108" idx="0"/>
            </p:cNvCxnSpPr>
            <p:nvPr/>
          </p:nvCxnSpPr>
          <p:spPr>
            <a:xfrm rot="5400000" flipH="1" flipV="1">
              <a:off x="3826140" y="1058305"/>
              <a:ext cx="38616" cy="1756976"/>
            </a:xfrm>
            <a:prstGeom prst="curvedConnector3">
              <a:avLst>
                <a:gd name="adj1" fmla="val 6919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684247" y="1524797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534" y="3128372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778573" y="1918283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Control Manager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1613" y="2902775"/>
              <a:ext cx="114380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</a:t>
              </a:r>
              <a:r>
                <a:rPr lang="en-US" altLang="ko-KR" sz="700" dirty="0" err="1" smtClean="0"/>
                <a:t>gui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14711" y="2425154"/>
              <a:ext cx="113760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screen / </a:t>
              </a:r>
              <a:r>
                <a:rPr lang="en-US" altLang="ko-KR" sz="700" dirty="0" err="1" smtClean="0"/>
                <a:t>gui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718252" y="1956102"/>
              <a:ext cx="113406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hander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cxnSp>
          <p:nvCxnSpPr>
            <p:cNvPr id="117" name="구부러진 연결선 116"/>
            <p:cNvCxnSpPr>
              <a:stCxn id="113" idx="0"/>
              <a:endCxn id="105" idx="0"/>
            </p:cNvCxnSpPr>
            <p:nvPr/>
          </p:nvCxnSpPr>
          <p:spPr>
            <a:xfrm rot="16200000" flipH="1">
              <a:off x="2087857" y="1076999"/>
              <a:ext cx="37818" cy="1720387"/>
            </a:xfrm>
            <a:prstGeom prst="curvedConnector3">
              <a:avLst>
                <a:gd name="adj1" fmla="val -60447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191555" y="1462285"/>
              <a:ext cx="14121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Send Event</a:t>
              </a:r>
              <a:endParaRPr lang="ko-KR" altLang="en-US" sz="8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23345" y="4075186"/>
              <a:ext cx="4739487" cy="371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구부러진 연결선 119"/>
            <p:cNvCxnSpPr>
              <a:stCxn id="105" idx="2"/>
              <a:endCxn id="119" idx="0"/>
            </p:cNvCxnSpPr>
            <p:nvPr/>
          </p:nvCxnSpPr>
          <p:spPr>
            <a:xfrm rot="16200000" flipH="1">
              <a:off x="2733844" y="3815940"/>
              <a:ext cx="492361" cy="2612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002169" y="3852266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System Call</a:t>
              </a:r>
              <a:endParaRPr lang="ko-KR" altLang="en-US" sz="800" dirty="0"/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776643" y="2625972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Popup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3" name="구부러진 연결선 122"/>
            <p:cNvCxnSpPr>
              <a:stCxn id="122" idx="0"/>
              <a:endCxn id="105" idx="0"/>
            </p:cNvCxnSpPr>
            <p:nvPr/>
          </p:nvCxnSpPr>
          <p:spPr>
            <a:xfrm rot="5400000" flipH="1" flipV="1">
              <a:off x="1771735" y="1430747"/>
              <a:ext cx="669871" cy="1720580"/>
            </a:xfrm>
            <a:prstGeom prst="curvedConnector3">
              <a:avLst>
                <a:gd name="adj1" fmla="val 1341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33122" y="2417459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778573" y="3309572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6" name="구부러진 연결선 125"/>
            <p:cNvCxnSpPr>
              <a:stCxn id="125" idx="3"/>
              <a:endCxn id="107" idx="2"/>
            </p:cNvCxnSpPr>
            <p:nvPr/>
          </p:nvCxnSpPr>
          <p:spPr>
            <a:xfrm flipV="1">
              <a:off x="1714573" y="3370584"/>
              <a:ext cx="1415170" cy="172988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13444" y="3130845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51872" y="2635036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TC Gen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98908" y="2429241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cxnSp>
          <p:nvCxnSpPr>
            <p:cNvPr id="130" name="구부러진 연결선 129"/>
            <p:cNvCxnSpPr>
              <a:stCxn id="128" idx="0"/>
              <a:endCxn id="105" idx="0"/>
            </p:cNvCxnSpPr>
            <p:nvPr/>
          </p:nvCxnSpPr>
          <p:spPr>
            <a:xfrm rot="16200000" flipV="1">
              <a:off x="3503949" y="1419113"/>
              <a:ext cx="678935" cy="1752912"/>
            </a:xfrm>
            <a:prstGeom prst="curvedConnector3">
              <a:avLst>
                <a:gd name="adj1" fmla="val 13367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1802337" y="4116740"/>
              <a:ext cx="1440000" cy="28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Excel Open / Save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Excel Parsing</a:t>
              </a: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58737" y="4116740"/>
              <a:ext cx="1440000" cy="28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solidFill>
                    <a:schemeClr val="tx1"/>
                  </a:solidFill>
                </a:rPr>
                <a:t>Test Case Gen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solidFill>
                    <a:schemeClr val="tx1"/>
                  </a:solidFill>
                </a:rPr>
                <a:t>Create 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Json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TC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구부러진 연결선 132"/>
            <p:cNvCxnSpPr>
              <a:stCxn id="106" idx="0"/>
              <a:endCxn id="109" idx="0"/>
            </p:cNvCxnSpPr>
            <p:nvPr/>
          </p:nvCxnSpPr>
          <p:spPr>
            <a:xfrm rot="16200000" flipH="1">
              <a:off x="3455853" y="2043928"/>
              <a:ext cx="852208" cy="1679081"/>
            </a:xfrm>
            <a:prstGeom prst="curvedConnector3">
              <a:avLst>
                <a:gd name="adj1" fmla="val -2682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05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325</Words>
  <Application>Microsoft Office PowerPoint</Application>
  <PresentationFormat>와이드스크린</PresentationFormat>
  <Paragraphs>176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김경호</cp:lastModifiedBy>
  <cp:revision>39</cp:revision>
  <dcterms:created xsi:type="dcterms:W3CDTF">2024-06-12T01:40:32Z</dcterms:created>
  <dcterms:modified xsi:type="dcterms:W3CDTF">2025-06-17T08:17:35Z</dcterms:modified>
</cp:coreProperties>
</file>