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33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6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52B8-B92B-462F-8B12-BB1062278B34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D52F-1E40-43DF-8E74-CD1AF4679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14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52B8-B92B-462F-8B12-BB1062278B34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D52F-1E40-43DF-8E74-CD1AF4679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513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52B8-B92B-462F-8B12-BB1062278B34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D52F-1E40-43DF-8E74-CD1AF4679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411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52B8-B92B-462F-8B12-BB1062278B34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D52F-1E40-43DF-8E74-CD1AF4679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205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52B8-B92B-462F-8B12-BB1062278B34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D52F-1E40-43DF-8E74-CD1AF4679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562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52B8-B92B-462F-8B12-BB1062278B34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D52F-1E40-43DF-8E74-CD1AF4679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870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52B8-B92B-462F-8B12-BB1062278B34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D52F-1E40-43DF-8E74-CD1AF4679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94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52B8-B92B-462F-8B12-BB1062278B34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D52F-1E40-43DF-8E74-CD1AF4679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75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52B8-B92B-462F-8B12-BB1062278B34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D52F-1E40-43DF-8E74-CD1AF4679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910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52B8-B92B-462F-8B12-BB1062278B34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D52F-1E40-43DF-8E74-CD1AF4679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54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52B8-B92B-462F-8B12-BB1062278B34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D52F-1E40-43DF-8E74-CD1AF4679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66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952B8-B92B-462F-8B12-BB1062278B34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BD52F-1E40-43DF-8E74-CD1AF4679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59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718" y="218803"/>
            <a:ext cx="33120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TC Creator</a:t>
            </a:r>
          </a:p>
          <a:p>
            <a:pPr algn="ctr"/>
            <a:r>
              <a:rPr lang="en-US" altLang="ko-KR" dirty="0"/>
              <a:t>System Block Diagram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615977" y="218803"/>
            <a:ext cx="44725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TC Creator</a:t>
            </a:r>
          </a:p>
          <a:p>
            <a:pPr algn="ctr"/>
            <a:r>
              <a:rPr lang="en-US" altLang="ko-KR" dirty="0" smtClean="0"/>
              <a:t>Software </a:t>
            </a:r>
            <a:r>
              <a:rPr lang="en-US" altLang="ko-KR" dirty="0"/>
              <a:t>Architecture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409717" y="974948"/>
            <a:ext cx="4081844" cy="3767227"/>
            <a:chOff x="409717" y="974948"/>
            <a:chExt cx="4081844" cy="3767227"/>
          </a:xfrm>
        </p:grpSpPr>
        <p:sp>
          <p:nvSpPr>
            <p:cNvPr id="5" name="직사각형 4"/>
            <p:cNvSpPr/>
            <p:nvPr/>
          </p:nvSpPr>
          <p:spPr>
            <a:xfrm>
              <a:off x="411089" y="974948"/>
              <a:ext cx="4080472" cy="3350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600" b="1" dirty="0" smtClean="0">
                  <a:solidFill>
                    <a:schemeClr val="tx1"/>
                  </a:solidFill>
                </a:rPr>
                <a:t>TC Creator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35718" y="3986609"/>
              <a:ext cx="3838423" cy="276172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QT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Framework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(v6.2.4)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09717" y="4382175"/>
              <a:ext cx="4081844" cy="36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Python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35719" y="3465436"/>
              <a:ext cx="676184" cy="432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Control Manger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344979" y="3468293"/>
              <a:ext cx="676184" cy="432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Screen Info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132177" y="3465436"/>
              <a:ext cx="676184" cy="432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sz="1100" dirty="0" err="1" smtClean="0">
                  <a:solidFill>
                    <a:schemeClr val="tx1"/>
                  </a:solidFill>
                </a:rPr>
                <a:t>Config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 Setting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535719" y="2761461"/>
              <a:ext cx="3838424" cy="614802"/>
              <a:chOff x="5635305" y="566442"/>
              <a:chExt cx="3060000" cy="614802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5635305" y="566442"/>
                <a:ext cx="3060000" cy="61480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Control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모서리가 둥근 직사각형 35"/>
              <p:cNvSpPr/>
              <p:nvPr/>
            </p:nvSpPr>
            <p:spPr>
              <a:xfrm>
                <a:off x="5725306" y="898339"/>
                <a:ext cx="900000" cy="216000"/>
              </a:xfrm>
              <a:prstGeom prst="round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Menu</a:t>
                </a:r>
                <a:endParaRPr lang="ko-KR" altLang="en-US" dirty="0"/>
              </a:p>
            </p:txBody>
          </p:sp>
          <p:sp>
            <p:nvSpPr>
              <p:cNvPr id="39" name="모서리가 둥근 직사각형 38"/>
              <p:cNvSpPr/>
              <p:nvPr/>
            </p:nvSpPr>
            <p:spPr>
              <a:xfrm>
                <a:off x="6715304" y="889164"/>
                <a:ext cx="900000" cy="216000"/>
              </a:xfrm>
              <a:prstGeom prst="round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Center</a:t>
                </a:r>
                <a:endParaRPr lang="ko-KR" altLang="en-US" dirty="0"/>
              </a:p>
            </p:txBody>
          </p:sp>
          <p:sp>
            <p:nvSpPr>
              <p:cNvPr id="40" name="모서리가 둥근 직사각형 39"/>
              <p:cNvSpPr/>
              <p:nvPr/>
            </p:nvSpPr>
            <p:spPr>
              <a:xfrm>
                <a:off x="7705302" y="898339"/>
                <a:ext cx="900000" cy="216000"/>
              </a:xfrm>
              <a:prstGeom prst="round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Excel</a:t>
                </a:r>
                <a:endParaRPr lang="ko-KR" altLang="en-US" dirty="0"/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535719" y="2056694"/>
              <a:ext cx="3838424" cy="614802"/>
              <a:chOff x="5635305" y="566442"/>
              <a:chExt cx="3060000" cy="614802"/>
            </a:xfrm>
          </p:grpSpPr>
          <p:sp>
            <p:nvSpPr>
              <p:cNvPr id="43" name="직사각형 42"/>
              <p:cNvSpPr/>
              <p:nvPr/>
            </p:nvSpPr>
            <p:spPr>
              <a:xfrm>
                <a:off x="5635305" y="566442"/>
                <a:ext cx="3060000" cy="61480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Handler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모서리가 둥근 직사각형 43"/>
              <p:cNvSpPr/>
              <p:nvPr/>
            </p:nvSpPr>
            <p:spPr>
              <a:xfrm>
                <a:off x="5725306" y="898339"/>
                <a:ext cx="900000" cy="216000"/>
              </a:xfrm>
              <a:prstGeom prst="round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Menu</a:t>
                </a:r>
                <a:endParaRPr lang="ko-KR" altLang="en-US" dirty="0"/>
              </a:p>
            </p:txBody>
          </p:sp>
          <p:sp>
            <p:nvSpPr>
              <p:cNvPr id="45" name="모서리가 둥근 직사각형 44"/>
              <p:cNvSpPr/>
              <p:nvPr/>
            </p:nvSpPr>
            <p:spPr>
              <a:xfrm>
                <a:off x="6715304" y="889164"/>
                <a:ext cx="900000" cy="216000"/>
              </a:xfrm>
              <a:prstGeom prst="round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Center</a:t>
                </a:r>
                <a:endParaRPr lang="ko-KR" altLang="en-US" dirty="0"/>
              </a:p>
            </p:txBody>
          </p:sp>
          <p:sp>
            <p:nvSpPr>
              <p:cNvPr id="46" name="모서리가 둥근 직사각형 45"/>
              <p:cNvSpPr/>
              <p:nvPr/>
            </p:nvSpPr>
            <p:spPr>
              <a:xfrm>
                <a:off x="7705302" y="898339"/>
                <a:ext cx="900000" cy="216000"/>
              </a:xfrm>
              <a:prstGeom prst="round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Excel</a:t>
                </a:r>
                <a:endParaRPr lang="ko-KR" altLang="en-US" dirty="0"/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535719" y="1359703"/>
              <a:ext cx="3838423" cy="614802"/>
              <a:chOff x="5635305" y="566442"/>
              <a:chExt cx="3060000" cy="614802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5635305" y="566442"/>
                <a:ext cx="3060000" cy="61480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ko-KR" sz="1400" b="1" dirty="0" err="1" smtClean="0">
                    <a:solidFill>
                      <a:schemeClr val="tx1"/>
                    </a:solidFill>
                  </a:rPr>
                  <a:t>Gui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모서리가 둥근 직사각형 48"/>
              <p:cNvSpPr/>
              <p:nvPr/>
            </p:nvSpPr>
            <p:spPr>
              <a:xfrm>
                <a:off x="5725306" y="898339"/>
                <a:ext cx="900000" cy="216000"/>
              </a:xfrm>
              <a:prstGeom prst="round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Menu</a:t>
                </a:r>
                <a:endParaRPr lang="ko-KR" altLang="en-US" dirty="0"/>
              </a:p>
            </p:txBody>
          </p:sp>
          <p:sp>
            <p:nvSpPr>
              <p:cNvPr id="50" name="모서리가 둥근 직사각형 49"/>
              <p:cNvSpPr/>
              <p:nvPr/>
            </p:nvSpPr>
            <p:spPr>
              <a:xfrm>
                <a:off x="6715304" y="889164"/>
                <a:ext cx="900000" cy="216000"/>
              </a:xfrm>
              <a:prstGeom prst="round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Center</a:t>
                </a:r>
                <a:endParaRPr lang="ko-KR" altLang="en-US" dirty="0"/>
              </a:p>
            </p:txBody>
          </p:sp>
          <p:sp>
            <p:nvSpPr>
              <p:cNvPr id="51" name="모서리가 둥근 직사각형 50"/>
              <p:cNvSpPr/>
              <p:nvPr/>
            </p:nvSpPr>
            <p:spPr>
              <a:xfrm>
                <a:off x="7705302" y="898339"/>
                <a:ext cx="900000" cy="216000"/>
              </a:xfrm>
              <a:prstGeom prst="round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Excel</a:t>
                </a:r>
                <a:endParaRPr lang="ko-KR" altLang="en-US" dirty="0"/>
              </a:p>
            </p:txBody>
          </p:sp>
        </p:grpSp>
        <p:sp>
          <p:nvSpPr>
            <p:cNvPr id="65" name="직사각형 64"/>
            <p:cNvSpPr/>
            <p:nvPr/>
          </p:nvSpPr>
          <p:spPr>
            <a:xfrm>
              <a:off x="2915068" y="3465436"/>
              <a:ext cx="676184" cy="432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Popup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697959" y="3458452"/>
              <a:ext cx="676184" cy="432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Dialog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5615475" y="974948"/>
            <a:ext cx="4473015" cy="3428093"/>
            <a:chOff x="5615475" y="974948"/>
            <a:chExt cx="4473015" cy="3428093"/>
          </a:xfrm>
        </p:grpSpPr>
        <p:sp>
          <p:nvSpPr>
            <p:cNvPr id="27" name="직사각형 26"/>
            <p:cNvSpPr/>
            <p:nvPr/>
          </p:nvSpPr>
          <p:spPr>
            <a:xfrm>
              <a:off x="5615475" y="974948"/>
              <a:ext cx="4473015" cy="27483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TC Creator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6835603" y="1838712"/>
              <a:ext cx="2246974" cy="162672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Control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7074318" y="2339975"/>
              <a:ext cx="1920457" cy="1036288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Hander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7325171" y="2807199"/>
              <a:ext cx="1593404" cy="445996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1200" dirty="0" err="1" smtClean="0">
                  <a:solidFill>
                    <a:schemeClr val="tx1"/>
                  </a:solidFill>
                </a:rPr>
                <a:t>Gui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9248066" y="1800096"/>
              <a:ext cx="756271" cy="47974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Config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Setting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9250230" y="2721435"/>
              <a:ext cx="756271" cy="47974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Screen Info</a:t>
              </a:r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7" name="구부러진 연결선 36"/>
            <p:cNvCxnSpPr>
              <a:stCxn id="28" idx="0"/>
              <a:endCxn id="32" idx="0"/>
            </p:cNvCxnSpPr>
            <p:nvPr/>
          </p:nvCxnSpPr>
          <p:spPr>
            <a:xfrm rot="5400000" flipH="1" flipV="1">
              <a:off x="8773338" y="985848"/>
              <a:ext cx="38616" cy="1667112"/>
            </a:xfrm>
            <a:prstGeom prst="curvedConnector3">
              <a:avLst>
                <a:gd name="adj1" fmla="val 691983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구부러진 연결선 37"/>
            <p:cNvCxnSpPr>
              <a:stCxn id="30" idx="0"/>
              <a:endCxn id="35" idx="0"/>
            </p:cNvCxnSpPr>
            <p:nvPr/>
          </p:nvCxnSpPr>
          <p:spPr>
            <a:xfrm rot="16200000" flipH="1">
              <a:off x="8640726" y="1733796"/>
              <a:ext cx="381460" cy="1593819"/>
            </a:xfrm>
            <a:prstGeom prst="curvedConnector3">
              <a:avLst>
                <a:gd name="adj1" fmla="val -59928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8676377" y="1407408"/>
              <a:ext cx="1412113" cy="3385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800" dirty="0" err="1" smtClean="0"/>
                <a:t>Singal</a:t>
              </a:r>
              <a:r>
                <a:rPr lang="en-US" altLang="ko-KR" sz="800" dirty="0" smtClean="0"/>
                <a:t>/Slot Connection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800" dirty="0" smtClean="0"/>
                <a:t>Function Call</a:t>
              </a:r>
              <a:endParaRPr lang="ko-KR" altLang="en-US" sz="8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9106460" y="2455084"/>
              <a:ext cx="954752" cy="2154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800" dirty="0" smtClean="0"/>
                <a:t>Function Call</a:t>
              </a:r>
              <a:endParaRPr lang="ko-KR" altLang="en-US" sz="800" dirty="0"/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5770703" y="1800894"/>
              <a:ext cx="939474" cy="49360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Control Manager</a:t>
              </a:r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703743" y="2785386"/>
              <a:ext cx="1143806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700" dirty="0" smtClean="0"/>
                <a:t>Update </a:t>
              </a:r>
              <a:r>
                <a:rPr lang="en-US" altLang="ko-KR" sz="700" dirty="0" err="1" smtClean="0"/>
                <a:t>gui</a:t>
              </a:r>
              <a:endParaRPr lang="en-US" altLang="ko-KR" sz="7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700" dirty="0" smtClean="0"/>
                <a:t>Event handling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706841" y="2307765"/>
              <a:ext cx="1137609" cy="41549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700" dirty="0" smtClean="0"/>
                <a:t>Create screen / </a:t>
              </a:r>
              <a:r>
                <a:rPr lang="en-US" altLang="ko-KR" sz="700" dirty="0" err="1" smtClean="0"/>
                <a:t>gui</a:t>
              </a:r>
              <a:endParaRPr lang="en-US" altLang="ko-KR" sz="70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700" dirty="0" smtClean="0"/>
                <a:t>Update property</a:t>
              </a:r>
              <a:endParaRPr lang="en-US" altLang="ko-KR" sz="7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700" dirty="0" smtClean="0"/>
                <a:t>Event handling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710382" y="1838713"/>
              <a:ext cx="1134069" cy="41549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700" dirty="0" smtClean="0"/>
                <a:t>Create hander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700" dirty="0" smtClean="0"/>
                <a:t>Update property</a:t>
              </a:r>
              <a:endParaRPr lang="en-US" altLang="ko-KR" sz="7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700" dirty="0" smtClean="0"/>
                <a:t>Event handling</a:t>
              </a:r>
            </a:p>
          </p:txBody>
        </p:sp>
        <p:cxnSp>
          <p:nvCxnSpPr>
            <p:cNvPr id="59" name="구부러진 연결선 58"/>
            <p:cNvCxnSpPr>
              <a:stCxn id="55" idx="0"/>
              <a:endCxn id="28" idx="0"/>
            </p:cNvCxnSpPr>
            <p:nvPr/>
          </p:nvCxnSpPr>
          <p:spPr>
            <a:xfrm rot="16200000" flipH="1">
              <a:off x="7080856" y="960478"/>
              <a:ext cx="37818" cy="1718650"/>
            </a:xfrm>
            <a:prstGeom prst="curvedConnector3">
              <a:avLst>
                <a:gd name="adj1" fmla="val -604474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6183685" y="1344896"/>
              <a:ext cx="1412113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800" dirty="0" err="1" smtClean="0"/>
                <a:t>Singal</a:t>
              </a:r>
              <a:r>
                <a:rPr lang="en-US" altLang="ko-KR" sz="800" dirty="0" smtClean="0"/>
                <a:t>/Slot Connection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800" dirty="0" smtClean="0"/>
                <a:t>Function Call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800" dirty="0" smtClean="0"/>
                <a:t>Send Event</a:t>
              </a:r>
              <a:endParaRPr lang="ko-KR" altLang="en-US" sz="800" dirty="0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5615475" y="4031933"/>
              <a:ext cx="4473015" cy="3711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Python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385861" y="4031933"/>
              <a:ext cx="1137609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700" dirty="0" smtClean="0"/>
                <a:t>Excel Open / Save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700" dirty="0" smtClean="0"/>
                <a:t>Excel Parsing</a:t>
              </a:r>
            </a:p>
          </p:txBody>
        </p:sp>
        <p:cxnSp>
          <p:nvCxnSpPr>
            <p:cNvPr id="63" name="구부러진 연결선 62"/>
            <p:cNvCxnSpPr>
              <a:stCxn id="28" idx="2"/>
              <a:endCxn id="61" idx="0"/>
            </p:cNvCxnSpPr>
            <p:nvPr/>
          </p:nvCxnSpPr>
          <p:spPr>
            <a:xfrm rot="5400000">
              <a:off x="7622289" y="3695131"/>
              <a:ext cx="566497" cy="107107"/>
            </a:xfrm>
            <a:prstGeom prst="curved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7851982" y="3758555"/>
              <a:ext cx="954752" cy="2154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800" dirty="0" smtClean="0"/>
                <a:t>System Call</a:t>
              </a:r>
              <a:endParaRPr lang="ko-KR" altLang="en-US" sz="800" dirty="0"/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5768773" y="2508583"/>
              <a:ext cx="939474" cy="4764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Popup</a:t>
              </a:r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68" name="구부러진 연결선 67"/>
            <p:cNvCxnSpPr>
              <a:stCxn id="67" idx="0"/>
              <a:endCxn id="28" idx="0"/>
            </p:cNvCxnSpPr>
            <p:nvPr/>
          </p:nvCxnSpPr>
          <p:spPr>
            <a:xfrm rot="5400000" flipH="1" flipV="1">
              <a:off x="6763865" y="1313358"/>
              <a:ext cx="669871" cy="1720580"/>
            </a:xfrm>
            <a:prstGeom prst="curvedConnector3">
              <a:avLst>
                <a:gd name="adj1" fmla="val 134126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5725252" y="2300070"/>
              <a:ext cx="954752" cy="2154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800" dirty="0" smtClean="0"/>
                <a:t>Function Call</a:t>
              </a:r>
              <a:endParaRPr lang="ko-KR" altLang="en-US" sz="800" dirty="0"/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5770703" y="3192183"/>
              <a:ext cx="939474" cy="4764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Dialog</a:t>
              </a:r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71" name="구부러진 연결선 70"/>
            <p:cNvCxnSpPr>
              <a:stCxn id="70" idx="3"/>
              <a:endCxn id="31" idx="2"/>
            </p:cNvCxnSpPr>
            <p:nvPr/>
          </p:nvCxnSpPr>
          <p:spPr>
            <a:xfrm flipV="1">
              <a:off x="6710177" y="3253195"/>
              <a:ext cx="1411696" cy="177188"/>
            </a:xfrm>
            <a:prstGeom prst="curved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5705574" y="3013456"/>
              <a:ext cx="1412113" cy="3385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800" dirty="0" err="1" smtClean="0"/>
                <a:t>Singal</a:t>
              </a:r>
              <a:r>
                <a:rPr lang="en-US" altLang="ko-KR" sz="800" dirty="0" smtClean="0"/>
                <a:t>/Slot Connection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800" dirty="0" smtClean="0"/>
                <a:t>Function Call</a:t>
              </a:r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31649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95</Words>
  <Application>Microsoft Office PowerPoint</Application>
  <PresentationFormat>와이드스크린</PresentationFormat>
  <Paragraphs>54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24</cp:revision>
  <dcterms:created xsi:type="dcterms:W3CDTF">2024-06-12T01:40:32Z</dcterms:created>
  <dcterms:modified xsi:type="dcterms:W3CDTF">2024-06-21T02:15:54Z</dcterms:modified>
</cp:coreProperties>
</file>