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9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4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4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0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5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0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ACB0-C6EC-49BD-B8D7-05C09551A3E4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DB21-F138-4A8A-B510-530C2CDF5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702167" y="248376"/>
            <a:ext cx="2198077" cy="7121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MainWindow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2628161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ConfigSetting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60" y="248378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ControlManger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438270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ScreenInfo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3"/>
            <a:endCxn id="6" idx="1"/>
          </p:cNvCxnSpPr>
          <p:nvPr/>
        </p:nvCxnSpPr>
        <p:spPr>
          <a:xfrm>
            <a:off x="-504090" y="604465"/>
            <a:ext cx="5099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3"/>
            <a:endCxn id="5" idx="1"/>
          </p:cNvCxnSpPr>
          <p:nvPr/>
        </p:nvCxnSpPr>
        <p:spPr>
          <a:xfrm>
            <a:off x="-504090" y="604465"/>
            <a:ext cx="504090" cy="2379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7" idx="1"/>
          </p:cNvCxnSpPr>
          <p:nvPr/>
        </p:nvCxnSpPr>
        <p:spPr>
          <a:xfrm>
            <a:off x="-504090" y="604465"/>
            <a:ext cx="504090" cy="1189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713889" y="248378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ControlMain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6" idx="3"/>
            <a:endCxn id="16" idx="1"/>
          </p:cNvCxnSpPr>
          <p:nvPr/>
        </p:nvCxnSpPr>
        <p:spPr>
          <a:xfrm>
            <a:off x="2203937" y="604467"/>
            <a:ext cx="509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421918" y="248377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HandlerMain</a:t>
            </a:r>
            <a:endParaRPr lang="ko-KR" altLang="en-US"/>
          </a:p>
        </p:txBody>
      </p:sp>
      <p:cxnSp>
        <p:nvCxnSpPr>
          <p:cNvPr id="26" name="직선 화살표 연결선 25"/>
          <p:cNvCxnSpPr>
            <a:stCxn id="16" idx="3"/>
            <a:endCxn id="24" idx="1"/>
          </p:cNvCxnSpPr>
          <p:nvPr/>
        </p:nvCxnSpPr>
        <p:spPr>
          <a:xfrm flipV="1">
            <a:off x="4911966" y="604466"/>
            <a:ext cx="5099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129946" y="248376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GuiMain</a:t>
            </a:r>
            <a:endParaRPr lang="ko-KR" altLang="en-US"/>
          </a:p>
        </p:txBody>
      </p:sp>
      <p:cxnSp>
        <p:nvCxnSpPr>
          <p:cNvPr id="29" name="직선 화살표 연결선 28"/>
          <p:cNvCxnSpPr>
            <a:stCxn id="24" idx="3"/>
            <a:endCxn id="27" idx="1"/>
          </p:cNvCxnSpPr>
          <p:nvPr/>
        </p:nvCxnSpPr>
        <p:spPr>
          <a:xfrm flipV="1">
            <a:off x="7619995" y="604465"/>
            <a:ext cx="509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29946" y="1316641"/>
            <a:ext cx="577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signalGuiChanged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type, 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Qvariant</a:t>
            </a:r>
            <a:r>
              <a:rPr lang="en-US" altLang="ko-KR" sz="1400" dirty="0" smtClean="0"/>
              <a:t>&amp; value)</a:t>
            </a:r>
            <a:endParaRPr lang="ko-KR" altLang="en-US" sz="1400"/>
          </a:p>
        </p:txBody>
      </p:sp>
      <p:sp>
        <p:nvSpPr>
          <p:cNvPr id="31" name="직사각형 30"/>
          <p:cNvSpPr/>
          <p:nvPr/>
        </p:nvSpPr>
        <p:spPr>
          <a:xfrm>
            <a:off x="5421917" y="-585425"/>
            <a:ext cx="2198077" cy="712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AbstractorHandler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13889" y="-585425"/>
            <a:ext cx="2198077" cy="712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AbstractorControl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2" idx="2"/>
            <a:endCxn id="16" idx="0"/>
          </p:cNvCxnSpPr>
          <p:nvPr/>
        </p:nvCxnSpPr>
        <p:spPr>
          <a:xfrm>
            <a:off x="3812928" y="126752"/>
            <a:ext cx="0" cy="12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1" idx="2"/>
            <a:endCxn id="24" idx="0"/>
          </p:cNvCxnSpPr>
          <p:nvPr/>
        </p:nvCxnSpPr>
        <p:spPr>
          <a:xfrm>
            <a:off x="6520956" y="126752"/>
            <a:ext cx="1" cy="1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129945" y="-585426"/>
            <a:ext cx="2198077" cy="712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AbstractorGui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>
            <a:stCxn id="33" idx="2"/>
            <a:endCxn id="27" idx="0"/>
          </p:cNvCxnSpPr>
          <p:nvPr/>
        </p:nvCxnSpPr>
        <p:spPr>
          <a:xfrm>
            <a:off x="9228984" y="126751"/>
            <a:ext cx="1" cy="1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790092" y="3340338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CommonUtil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421916" y="3340337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CommonPopup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053740" y="3340336"/>
            <a:ext cx="2198077" cy="71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CommonResource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9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2023-06-21T04:55:46Z</dcterms:created>
  <dcterms:modified xsi:type="dcterms:W3CDTF">2023-08-01T23:58:14Z</dcterms:modified>
</cp:coreProperties>
</file>