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38C2-2FD6-2906-361A-7F0DD0EF9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251A82-07BF-BA99-EA71-AE1EADEE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25E4-DE77-EC0F-633F-A22BF2C9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EBB01-3FAD-1CFA-81E7-7567FBEF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4F75-80B8-D60F-4288-77AEDB0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2D89-697D-112E-4ED1-924E2E60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61A93-DA14-E62D-29B9-EF282A21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8A202-16A9-F99F-BE7D-6FEB6765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ED6C4-4CD6-7130-4690-EEE82D0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7103-CA8D-C046-68B2-229F35CE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65E56-E972-75E0-16EE-EFBF9C96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8F27F-E641-7AD2-3F0E-2A76BC35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67A8-88B2-732F-F652-58C809AD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640B-7B97-1901-2C2C-286BABEA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5F383-E37A-2011-DD77-5073032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19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3F06-6360-6386-A248-3175DE66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0CBD9-E24A-9641-BDAC-DDDA76A4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5A6FF-130B-EB76-3ADA-ECF6BE24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0B8E9-B5C6-A8BB-B223-55415EB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F574-3D85-2864-788D-2F75B33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1FD84-4733-DCA7-073B-F0334DE7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FEEAF-CAB2-10A1-16D2-0B8FAB49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E93A-A803-0349-AE27-2F0B1A69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7D4C0-3096-5F9E-4874-5084AE66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9DAF-EDF6-FD46-C741-1C6430E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FB3F-87A3-88C8-AF66-8C393FD2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3D6A7-24F2-8D83-3AF9-C0C276EC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0EFA6-3FE1-6905-AF4F-F842BAEE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40B13-6FCC-BBF9-68C6-EBCE34A0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3EADB-7EF5-BD77-4ED9-BE58955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96B3F5-5460-D1D1-C18A-9E48418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C8AD-F62B-F191-92D0-13448762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AB03A-6552-C55F-6AB4-FB5631CA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2E1B8-44F2-AC90-124D-2C042479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8E2B1-8DF6-B4E0-C6F7-1F2A6913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5E4D73-298A-911A-E1C7-0F1F9743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E5E83-F9EB-2523-547C-D938249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5E47C-3956-BEBF-AD74-B9429AE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1BFA6D-E601-74E6-2A70-B12E64D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6D5-83DE-B55D-F787-46E6FA2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3BBA0F-0176-80BF-C3E9-7104844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B4A36-CAB1-3651-DDA4-295602C7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655D4-D50E-2DFE-C468-55379073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C929CC-FF0A-22B9-313C-B83EF52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1855C4-C878-5DCA-6AFF-DCE3E2AF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7B5DB-3E8E-84C9-C4E1-AF3116C8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773F-B52B-C55D-096F-1794DC51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478B9-52B9-6FF0-749D-A6F785F2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1DED6-3418-F993-7417-B90D96FD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95F85-A2BD-701F-662B-B7BEB39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BBBE8-7F45-053D-B78D-7A9DEDC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CB77B-81D1-7BE7-C893-1029BF8B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7D12-2396-35A6-3473-3B3290F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4FE7A-0D6C-AE68-8042-2F20020A7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0708F-3AF3-FB48-AE69-EE60D2A4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8E166-FEDA-BC40-5FD0-9E3DF4D5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59887-A1B6-E7AC-8FCE-460B563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0DB96-52F7-1103-742E-05587F2D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2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00091-6FED-E921-4A48-9FF19141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46E91-866A-30ED-F5AD-996B4B09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CC5D6-07C0-47F4-0BEE-6FD8A4276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5BC6F-8EC8-4AC4-9E54-CC31302AF01D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B12F8-77F4-08DA-3D46-DD9D35540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DC8F-E8E5-659E-0446-D430B141F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509B7-597D-4894-A55A-68AE3837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5159B-F91F-5AC1-0B6F-72623A0524F0}"/>
              </a:ext>
            </a:extLst>
          </p:cNvPr>
          <p:cNvSpPr txBox="1"/>
          <p:nvPr/>
        </p:nvSpPr>
        <p:spPr>
          <a:xfrm>
            <a:off x="468923" y="30770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pic>
        <p:nvPicPr>
          <p:cNvPr id="6" name="그림 5" descr="구름, 하늘, 식물, 야외이(가) 표시된 사진&#10;&#10;자동 생성된 설명">
            <a:extLst>
              <a:ext uri="{FF2B5EF4-FFF2-40B4-BE49-F238E27FC236}">
                <a16:creationId xmlns:a16="http://schemas.microsoft.com/office/drawing/2014/main" id="{F32F23BD-AEF2-67A5-3747-2020B5CA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1" y="0"/>
            <a:ext cx="3048000" cy="6858000"/>
          </a:xfrm>
          <a:prstGeom prst="rect">
            <a:avLst/>
          </a:prstGeom>
        </p:spPr>
      </p:pic>
      <p:pic>
        <p:nvPicPr>
          <p:cNvPr id="10" name="그림 9" descr="그래픽이(가) 표시된 사진&#10;&#10;자동 생성된 설명">
            <a:extLst>
              <a:ext uri="{FF2B5EF4-FFF2-40B4-BE49-F238E27FC236}">
                <a16:creationId xmlns:a16="http://schemas.microsoft.com/office/drawing/2014/main" id="{9603D8ED-BB68-A113-E918-542B6563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1" y="0"/>
            <a:ext cx="4086990" cy="3065242"/>
          </a:xfrm>
          <a:prstGeom prst="rect">
            <a:avLst/>
          </a:prstGeom>
        </p:spPr>
      </p:pic>
      <p:pic>
        <p:nvPicPr>
          <p:cNvPr id="12" name="그림 11" descr="만화 영화, 클립아트, 소설, 포유류이(가) 표시된 사진&#10;&#10;자동 생성된 설명">
            <a:extLst>
              <a:ext uri="{FF2B5EF4-FFF2-40B4-BE49-F238E27FC236}">
                <a16:creationId xmlns:a16="http://schemas.microsoft.com/office/drawing/2014/main" id="{BC164350-D26D-B4B4-87D3-AD89258A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61" y="3065242"/>
            <a:ext cx="4086990" cy="3065242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DE4BDE0B-A2B9-8CF7-FAA6-17BD59A76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738"/>
            <a:ext cx="5715000" cy="3429000"/>
          </a:xfrm>
          <a:prstGeom prst="rect">
            <a:avLst/>
          </a:prstGeom>
        </p:spPr>
      </p:pic>
      <p:pic>
        <p:nvPicPr>
          <p:cNvPr id="14" name="그림 1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E38D4B40-1B16-3B8E-F2DB-E288FBE75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984996" cy="40459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8EBB4D-AD10-27B6-F16E-A6238DB4D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64" y="6439813"/>
            <a:ext cx="8175755" cy="1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9A211-5DE5-BB30-DA42-A295908315B7}"/>
              </a:ext>
            </a:extLst>
          </p:cNvPr>
          <p:cNvSpPr txBox="1"/>
          <p:nvPr/>
        </p:nvSpPr>
        <p:spPr>
          <a:xfrm>
            <a:off x="430823" y="1241153"/>
            <a:ext cx="609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Player, partner</a:t>
            </a:r>
          </a:p>
          <a:p>
            <a:endParaRPr lang="en-US" altLang="ko-KR" dirty="0"/>
          </a:p>
          <a:p>
            <a:r>
              <a:rPr lang="ko-KR" altLang="en-US" dirty="0"/>
              <a:t>동료</a:t>
            </a:r>
            <a:r>
              <a:rPr lang="en-US" altLang="ko-KR" dirty="0"/>
              <a:t>2</a:t>
            </a:r>
            <a:r>
              <a:rPr lang="ko-KR" altLang="en-US" dirty="0"/>
              <a:t>마리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Palyer</a:t>
            </a:r>
            <a:r>
              <a:rPr lang="ko-KR" altLang="en-US" dirty="0"/>
              <a:t>를 따라다님 </a:t>
            </a:r>
            <a:r>
              <a:rPr lang="en-US" altLang="ko-KR" dirty="0"/>
              <a:t>(</a:t>
            </a:r>
            <a:r>
              <a:rPr lang="ko-KR" altLang="en-US" dirty="0" err="1"/>
              <a:t>길찾기</a:t>
            </a:r>
            <a:r>
              <a:rPr lang="en-US" altLang="ko-KR" dirty="0"/>
              <a:t>?)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D7290-BA82-4ADC-169D-62C6CEFE7346}"/>
              </a:ext>
            </a:extLst>
          </p:cNvPr>
          <p:cNvSpPr txBox="1"/>
          <p:nvPr/>
        </p:nvSpPr>
        <p:spPr>
          <a:xfrm>
            <a:off x="430823" y="30770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428834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45B89-EFA0-E3D3-BE4E-062B2E8435CF}"/>
              </a:ext>
            </a:extLst>
          </p:cNvPr>
          <p:cNvSpPr txBox="1"/>
          <p:nvPr/>
        </p:nvSpPr>
        <p:spPr>
          <a:xfrm>
            <a:off x="282110" y="88947"/>
            <a:ext cx="295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Dungeon</a:t>
            </a:r>
          </a:p>
          <a:p>
            <a:r>
              <a:rPr lang="en-US" altLang="ko-KR" dirty="0"/>
              <a:t>Ground   wall       water</a:t>
            </a:r>
          </a:p>
          <a:p>
            <a:r>
              <a:rPr lang="ko-KR" altLang="en-US" dirty="0"/>
              <a:t>타일 원본은 </a:t>
            </a:r>
            <a:r>
              <a:rPr lang="en-US" altLang="ko-KR" dirty="0"/>
              <a:t>24x24 -&gt; 3</a:t>
            </a:r>
            <a:r>
              <a:rPr lang="ko-KR" altLang="en-US" dirty="0"/>
              <a:t>배</a:t>
            </a:r>
            <a:endParaRPr lang="en-US" altLang="ko-KR" dirty="0"/>
          </a:p>
        </p:txBody>
      </p:sp>
      <p:pic>
        <p:nvPicPr>
          <p:cNvPr id="6" name="그림 5" descr="스크린샷, 다채로움, 패턴, 대칭이(가) 표시된 사진&#10;&#10;자동 생성된 설명">
            <a:extLst>
              <a:ext uri="{FF2B5EF4-FFF2-40B4-BE49-F238E27FC236}">
                <a16:creationId xmlns:a16="http://schemas.microsoft.com/office/drawing/2014/main" id="{17750DC8-24D0-99A0-726F-EDF28D66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" y="1021800"/>
            <a:ext cx="714286" cy="5714286"/>
          </a:xfrm>
          <a:prstGeom prst="rect">
            <a:avLst/>
          </a:prstGeom>
        </p:spPr>
      </p:pic>
      <p:pic>
        <p:nvPicPr>
          <p:cNvPr id="8" name="그림 7" descr="다채로움, 스크린샷, 대칭, 블루이(가) 표시된 사진&#10;&#10;자동 생성된 설명">
            <a:extLst>
              <a:ext uri="{FF2B5EF4-FFF2-40B4-BE49-F238E27FC236}">
                <a16:creationId xmlns:a16="http://schemas.microsoft.com/office/drawing/2014/main" id="{BD8C223D-3B8E-D1D1-78B3-1F3A395D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40" y="1012277"/>
            <a:ext cx="714286" cy="5714286"/>
          </a:xfrm>
          <a:prstGeom prst="rect">
            <a:avLst/>
          </a:prstGeom>
        </p:spPr>
      </p:pic>
      <p:pic>
        <p:nvPicPr>
          <p:cNvPr id="10" name="그림 9" descr="물, 반사, 다채로움, 대칭이(가) 표시된 사진&#10;&#10;자동 생성된 설명">
            <a:extLst>
              <a:ext uri="{FF2B5EF4-FFF2-40B4-BE49-F238E27FC236}">
                <a16:creationId xmlns:a16="http://schemas.microsoft.com/office/drawing/2014/main" id="{A69034F4-49F9-3A7C-1D28-89F7797A7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26" y="1012277"/>
            <a:ext cx="723810" cy="572380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FEDB85-714E-D31B-61BA-ADC4485F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80813"/>
              </p:ext>
            </p:extLst>
          </p:nvPr>
        </p:nvGraphicFramePr>
        <p:xfrm>
          <a:off x="3637243" y="307703"/>
          <a:ext cx="41878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83">
                  <a:extLst>
                    <a:ext uri="{9D8B030D-6E8A-4147-A177-3AD203B41FA5}">
                      <a16:colId xmlns:a16="http://schemas.microsoft.com/office/drawing/2014/main" val="1090466665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432496825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923859783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135696441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14231800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775454910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924996199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986554183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16155727"/>
                    </a:ext>
                  </a:extLst>
                </a:gridCol>
                <a:gridCol w="418783">
                  <a:extLst>
                    <a:ext uri="{9D8B030D-6E8A-4147-A177-3AD203B41FA5}">
                      <a16:colId xmlns:a16="http://schemas.microsoft.com/office/drawing/2014/main" val="347855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4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1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8344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335539F-AF8C-9462-8D82-BAF04B29587A}"/>
              </a:ext>
            </a:extLst>
          </p:cNvPr>
          <p:cNvSpPr txBox="1"/>
          <p:nvPr/>
        </p:nvSpPr>
        <p:spPr>
          <a:xfrm>
            <a:off x="3609952" y="3583578"/>
            <a:ext cx="8211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던전매니저</a:t>
            </a:r>
            <a:r>
              <a:rPr lang="en-US" altLang="ko-KR" dirty="0"/>
              <a:t>(</a:t>
            </a:r>
            <a:r>
              <a:rPr lang="ko-KR" altLang="en-US" dirty="0"/>
              <a:t>알고리즘리스트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이너클래스</a:t>
            </a:r>
            <a:r>
              <a:rPr lang="en-US" altLang="ko-KR" dirty="0"/>
              <a:t>?</a:t>
            </a:r>
            <a:r>
              <a:rPr lang="ko-KR" altLang="en-US" dirty="0"/>
              <a:t>던전</a:t>
            </a:r>
            <a:r>
              <a:rPr lang="en-US" altLang="ko-KR" dirty="0"/>
              <a:t>(60x40) </a:t>
            </a:r>
            <a:r>
              <a:rPr lang="ko-KR" altLang="en-US" dirty="0"/>
              <a:t>알고리즘에 레퍼런스로 전달</a:t>
            </a:r>
            <a:endParaRPr lang="en-US" altLang="ko-KR" dirty="0"/>
          </a:p>
          <a:p>
            <a:r>
              <a:rPr lang="ko-KR" altLang="en-US" dirty="0"/>
              <a:t>던전알고리즘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던전영역나누기</a:t>
            </a:r>
            <a:r>
              <a:rPr lang="en-US" altLang="ko-KR" dirty="0"/>
              <a:t>)-&gt;(</a:t>
            </a:r>
            <a:r>
              <a:rPr lang="ko-KR" altLang="en-US" dirty="0" err="1"/>
              <a:t>나눠진영역안에</a:t>
            </a:r>
            <a:r>
              <a:rPr lang="ko-KR" altLang="en-US" dirty="0"/>
              <a:t> 랜덤크기방 배치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-&gt;(</a:t>
            </a:r>
            <a:r>
              <a:rPr lang="ko-KR" altLang="en-US" dirty="0"/>
              <a:t>방이 없는 영역에 </a:t>
            </a:r>
            <a:r>
              <a:rPr lang="ko-KR" altLang="en-US" dirty="0" err="1"/>
              <a:t>복도앵커</a:t>
            </a:r>
            <a:r>
              <a:rPr lang="ko-KR" altLang="en-US" dirty="0"/>
              <a:t> 배치</a:t>
            </a:r>
            <a:r>
              <a:rPr lang="en-US" altLang="ko-KR" dirty="0"/>
              <a:t>) -&gt; </a:t>
            </a:r>
            <a:r>
              <a:rPr lang="ko-KR" altLang="en-US" dirty="0"/>
              <a:t>방과 복도 연결</a:t>
            </a:r>
            <a:r>
              <a:rPr lang="en-US" altLang="ko-KR" dirty="0"/>
              <a:t>-&gt; </a:t>
            </a:r>
            <a:r>
              <a:rPr lang="ko-KR" altLang="en-US" dirty="0"/>
              <a:t>자연스럽게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계단</a:t>
            </a:r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r>
              <a:rPr lang="ko-KR" altLang="en-US" dirty="0"/>
              <a:t>함정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(</a:t>
            </a:r>
            <a:r>
              <a:rPr lang="ko-KR" altLang="en-US" dirty="0"/>
              <a:t>플레이어를 쫓아옴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의뢰인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(AI</a:t>
            </a:r>
            <a:r>
              <a:rPr lang="ko-KR" altLang="en-US" dirty="0"/>
              <a:t>이동</a:t>
            </a:r>
            <a:r>
              <a:rPr lang="en-US" altLang="ko-KR" dirty="0"/>
              <a:t>?)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502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96F5-3720-E56D-0364-CAE6CE83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시간남으면</a:t>
            </a:r>
            <a:r>
              <a:rPr lang="ko-KR" altLang="en-US" dirty="0"/>
              <a:t> 마을 </a:t>
            </a:r>
            <a:r>
              <a:rPr lang="en-US" altLang="ko-KR" dirty="0"/>
              <a:t>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6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166</Words>
  <Application>Microsoft Office PowerPoint</Application>
  <PresentationFormat>와이드스크린</PresentationFormat>
  <Paragraphs>103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시간남으면 마을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김성훈</dc:creator>
  <cp:lastModifiedBy>김성훈</cp:lastModifiedBy>
  <cp:revision>6</cp:revision>
  <dcterms:created xsi:type="dcterms:W3CDTF">2024-11-01T03:15:24Z</dcterms:created>
  <dcterms:modified xsi:type="dcterms:W3CDTF">2024-11-01T03:29:02Z</dcterms:modified>
</cp:coreProperties>
</file>