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52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3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0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6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37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0001" y="1256236"/>
            <a:ext cx="10572000" cy="3250772"/>
          </a:xfrm>
        </p:spPr>
        <p:txBody>
          <a:bodyPr/>
          <a:lstStyle/>
          <a:p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Arduino</a:t>
            </a:r>
            <a:r>
              <a:rPr lang="ko-KR" altLang="en-US" dirty="0">
                <a:ea typeface="맑은 고딕"/>
              </a:rPr>
              <a:t> A.I</a:t>
            </a:r>
            <a:br>
              <a:rPr lang="ko-KR" altLang="en-US" dirty="0">
                <a:ea typeface="맑은 고딕"/>
              </a:rPr>
            </a:br>
            <a:r>
              <a:rPr lang="ko-KR" altLang="en-US" dirty="0" err="1">
                <a:ea typeface="맑은 고딕"/>
              </a:rPr>
              <a:t>Voice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Recognition</a:t>
            </a:r>
            <a:r>
              <a:rPr lang="ko-KR" altLang="en-US" sz="2400" dirty="0">
                <a:ea typeface="맑은 고딕"/>
              </a:rPr>
              <a:t>( </a:t>
            </a:r>
            <a:r>
              <a:rPr lang="ko-KR" altLang="en-US" sz="2400" i="1" dirty="0">
                <a:ea typeface="맑은 고딕"/>
              </a:rPr>
              <a:t>음성인식 </a:t>
            </a:r>
            <a:r>
              <a:rPr lang="ko-KR" altLang="en-US" sz="2400" dirty="0">
                <a:ea typeface="맑은 고딕"/>
              </a:rPr>
              <a:t>)</a:t>
            </a:r>
            <a:br>
              <a:rPr lang="ko-KR" altLang="en-US" sz="2400" dirty="0">
                <a:ea typeface="맑은 고딕"/>
              </a:rPr>
            </a:br>
            <a:r>
              <a:rPr lang="ko-KR" altLang="en-US" dirty="0">
                <a:ea typeface="맑은 고딕"/>
              </a:rPr>
              <a:t>Project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30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ko-KR" altLang="en-US" sz="2400" dirty="0">
                <a:ea typeface="맑은 고딕"/>
              </a:rPr>
              <a:t>10조</a:t>
            </a:r>
          </a:p>
          <a:p>
            <a:pPr algn="r"/>
            <a:r>
              <a:rPr lang="ko-KR" altLang="en-US" sz="2000" dirty="0">
                <a:ea typeface="맑은 고딕"/>
              </a:rPr>
              <a:t>조장: </a:t>
            </a:r>
            <a:r>
              <a:rPr lang="ko-KR" altLang="en-US" sz="2000" dirty="0" err="1">
                <a:ea typeface="맑은 고딕"/>
              </a:rPr>
              <a:t>구해원</a:t>
            </a:r>
            <a:endParaRPr lang="ko-KR" altLang="en-US" sz="2000" dirty="0">
              <a:ea typeface="맑은 고딕"/>
            </a:endParaRPr>
          </a:p>
          <a:p>
            <a:pPr algn="r"/>
            <a:r>
              <a:rPr lang="ko-KR" altLang="en-US" sz="2000" dirty="0" err="1">
                <a:ea typeface="맑은 고딕"/>
              </a:rPr>
              <a:t>조원:이현민,김성준</a:t>
            </a:r>
            <a:endParaRPr lang="ko-KR" altLang="en-US" sz="2000" dirty="0">
              <a:ea typeface="맑은 고딕"/>
            </a:endParaRPr>
          </a:p>
          <a:p>
            <a:pPr algn="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80E267-FB60-1145-B359-652F0D96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ko-KR" altLang="en-US" sz="3200" b="0" i="1">
                <a:solidFill>
                  <a:schemeClr val="tx1"/>
                </a:solidFill>
                <a:ea typeface="맑은 고딕"/>
              </a:rPr>
              <a:t> Project 목표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69EBC833-BFD1-CD95-FD0B-F5EBFA0E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파이썬으로 음성인식 </a:t>
            </a:r>
            <a:r>
              <a:rPr lang="en-US" altLang="ko-KR">
                <a:ea typeface="맑은 고딕"/>
              </a:rPr>
              <a:t>ai</a:t>
            </a:r>
            <a:r>
              <a:rPr lang="ko-KR" altLang="en-US">
                <a:ea typeface="맑은 고딕"/>
              </a:rPr>
              <a:t>코딩후 </a:t>
            </a:r>
            <a:r>
              <a:rPr lang="en-US" altLang="ko-KR">
                <a:ea typeface="맑은 고딕"/>
              </a:rPr>
              <a:t>aihub</a:t>
            </a:r>
            <a:r>
              <a:rPr lang="ko-KR" altLang="en-US">
                <a:ea typeface="맑은 고딕"/>
              </a:rPr>
              <a:t>에 있는 음성데이터셋으로 러닝머신시킨 후 음성인식으로 출력되는 값을 아두이노로 전송후 아두이노에 연결된 램프 제어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847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32A2B6-BB7B-6F96-15FA-166F54E2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4" y="187224"/>
            <a:ext cx="3389453" cy="3194413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7AA9AF-84FA-E2F8-B97B-0F9DA034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8" y="183368"/>
            <a:ext cx="3244769" cy="3202125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8F87AB6-4E57-3A13-1BCE-DCC3B477D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742" y="191276"/>
            <a:ext cx="3148313" cy="3205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52C1D-A3C0-C793-BF7A-0CAFDCC5D0F6}"/>
              </a:ext>
            </a:extLst>
          </p:cNvPr>
          <p:cNvSpPr txBox="1"/>
          <p:nvPr/>
        </p:nvSpPr>
        <p:spPr>
          <a:xfrm>
            <a:off x="472633" y="3578506"/>
            <a:ext cx="58066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Project 준비물</a:t>
            </a:r>
          </a:p>
          <a:p>
            <a:endParaRPr lang="ko-KR" altLang="en-US" sz="2400" dirty="0">
              <a:ea typeface="맑은 고딕"/>
            </a:endParaRPr>
          </a:p>
          <a:p>
            <a:r>
              <a:rPr lang="ko-KR" altLang="en-US" sz="2400" dirty="0" err="1">
                <a:ea typeface="맑은 고딕"/>
              </a:rPr>
              <a:t>아두이노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우노</a:t>
            </a:r>
            <a:endParaRPr lang="ko-KR" altLang="en-US" sz="2400">
              <a:ea typeface="맑은 고딕"/>
            </a:endParaRPr>
          </a:p>
          <a:p>
            <a:r>
              <a:rPr lang="ko-KR" altLang="en-US" sz="2400" dirty="0" err="1">
                <a:ea typeface="맑은 고딕"/>
              </a:rPr>
              <a:t>네오픽셀</a:t>
            </a:r>
            <a:r>
              <a:rPr lang="ko-KR" altLang="en-US" sz="2400" dirty="0">
                <a:ea typeface="맑은 고딕"/>
              </a:rPr>
              <a:t> LED</a:t>
            </a:r>
          </a:p>
          <a:p>
            <a:r>
              <a:rPr lang="ko-KR" altLang="en-US" sz="2400" dirty="0" err="1">
                <a:ea typeface="맑은 고딕"/>
              </a:rPr>
              <a:t>보드,점프선,wifi</a:t>
            </a:r>
            <a:r>
              <a:rPr lang="ko-KR" altLang="en-US" sz="2400" dirty="0">
                <a:ea typeface="맑은 고딕"/>
              </a:rPr>
              <a:t> 등</a:t>
            </a:r>
          </a:p>
          <a:p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968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Quotable</vt:lpstr>
      <vt:lpstr>Arduino A.I Voice Recognition( 음성인식 ) Project</vt:lpstr>
      <vt:lpstr> Project 목표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106</cp:revision>
  <dcterms:created xsi:type="dcterms:W3CDTF">2022-10-31T08:17:18Z</dcterms:created>
  <dcterms:modified xsi:type="dcterms:W3CDTF">2022-11-01T03:20:06Z</dcterms:modified>
</cp:coreProperties>
</file>