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3419"/>
    <p:restoredTop sz="90000"/>
  </p:normalViewPr>
  <p:slideViewPr>
    <p:cSldViewPr snapToObjects="1">
      <p:cViewPr>
        <p:scale>
          <a:sx n="60" d="100"/>
          <a:sy n="6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55619" y="2276856"/>
            <a:ext cx="1074171" cy="3669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스택영역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132713" y="4613338"/>
            <a:ext cx="853440" cy="3672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힙영역</a:t>
            </a: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>
            <a:off x="793551" y="4437126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/>
          <p:nvPr/>
        </p:nvSpPr>
        <p:spPr>
          <a:xfrm>
            <a:off x="4727829" y="3429000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3</a:t>
            </a:r>
            <a:endParaRPr lang="en-US" altLang="ko-KR" sz="2600">
              <a:solidFill>
                <a:schemeClr val="tx1"/>
              </a:solidFill>
            </a:endParaRPr>
          </a:p>
        </p:txBody>
      </p:sp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4065986" y="5333619"/>
          <a:ext cx="6764337" cy="12565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2867"/>
                <a:gridCol w="1352867"/>
                <a:gridCol w="1352867"/>
                <a:gridCol w="1352867"/>
                <a:gridCol w="1352867"/>
              </a:tblGrid>
              <a:tr h="125653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12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10" name=""/>
          <p:cNvSpPr txBox="1"/>
          <p:nvPr/>
        </p:nvSpPr>
        <p:spPr>
          <a:xfrm>
            <a:off x="4065986" y="4797171"/>
            <a:ext cx="3168396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OX32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125084" y="188595"/>
            <a:ext cx="1007628" cy="529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900" b="1"/>
              <a:t>Ex01</a:t>
            </a:r>
            <a:endParaRPr lang="en-US" altLang="ko-KR" sz="2900" b="1"/>
          </a:p>
        </p:txBody>
      </p:sp>
      <p:sp>
        <p:nvSpPr>
          <p:cNvPr id="13" name=""/>
          <p:cNvSpPr/>
          <p:nvPr/>
        </p:nvSpPr>
        <p:spPr>
          <a:xfrm>
            <a:off x="6296011" y="2067687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7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8400288" y="3036379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12</a:t>
            </a:r>
            <a:endParaRPr lang="en-US" altLang="ko-KR" sz="2600">
              <a:solidFill>
                <a:schemeClr val="tx1"/>
              </a:solidFill>
            </a:endParaRPr>
          </a:p>
        </p:txBody>
      </p:sp>
      <p:cxnSp>
        <p:nvCxnSpPr>
          <p:cNvPr id="17" name=""/>
          <p:cNvCxnSpPr/>
          <p:nvPr/>
        </p:nvCxnSpPr>
        <p:spPr>
          <a:xfrm>
            <a:off x="793552" y="1916811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1022347" y="901827"/>
            <a:ext cx="1297943" cy="3669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스태틱영역</a:t>
            </a: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3217118" y="904875"/>
            <a:ext cx="4866132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int[] intArray = new int[5];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55619" y="2276856"/>
            <a:ext cx="1074171" cy="3669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스택영역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132713" y="4613338"/>
            <a:ext cx="853440" cy="3672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힙영역</a:t>
            </a: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>
            <a:off x="793551" y="4437126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/>
          <p:nvPr/>
        </p:nvSpPr>
        <p:spPr>
          <a:xfrm>
            <a:off x="4727829" y="3429000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1.2</a:t>
            </a:r>
            <a:endParaRPr lang="en-US" altLang="ko-KR" sz="2600">
              <a:solidFill>
                <a:schemeClr val="tx1"/>
              </a:solidFill>
            </a:endParaRPr>
          </a:p>
        </p:txBody>
      </p:sp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4065986" y="5333619"/>
          <a:ext cx="4058602" cy="12565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2867"/>
                <a:gridCol w="1352867"/>
                <a:gridCol w="1352867"/>
              </a:tblGrid>
              <a:tr h="125653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1.2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3.3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6.7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10" name=""/>
          <p:cNvSpPr txBox="1"/>
          <p:nvPr/>
        </p:nvSpPr>
        <p:spPr>
          <a:xfrm>
            <a:off x="4065986" y="4797171"/>
            <a:ext cx="3168396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OX32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125084" y="188595"/>
            <a:ext cx="1007628" cy="529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900" b="1"/>
              <a:t>Ex02</a:t>
            </a:r>
            <a:endParaRPr lang="en-US" altLang="ko-KR" sz="2900" b="1"/>
          </a:p>
        </p:txBody>
      </p:sp>
      <p:sp>
        <p:nvSpPr>
          <p:cNvPr id="13" name=""/>
          <p:cNvSpPr/>
          <p:nvPr/>
        </p:nvSpPr>
        <p:spPr>
          <a:xfrm>
            <a:off x="6296011" y="2276856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3.3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8328279" y="2643759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6.7</a:t>
            </a:r>
            <a:endParaRPr lang="en-US" altLang="ko-KR" sz="2600">
              <a:solidFill>
                <a:schemeClr val="tx1"/>
              </a:solidFill>
            </a:endParaRPr>
          </a:p>
        </p:txBody>
      </p:sp>
      <p:cxnSp>
        <p:nvCxnSpPr>
          <p:cNvPr id="17" name=""/>
          <p:cNvCxnSpPr/>
          <p:nvPr/>
        </p:nvCxnSpPr>
        <p:spPr>
          <a:xfrm>
            <a:off x="793552" y="1916811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1022347" y="901827"/>
            <a:ext cx="1297943" cy="3669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스태틱영역</a:t>
            </a: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3217118" y="904875"/>
            <a:ext cx="698339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double[] doubleArray = new double[] {1.2, 3.3, 6.7};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2986564" y="5412296"/>
          <a:ext cx="3109436" cy="9690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36478"/>
                <a:gridCol w="1036478"/>
                <a:gridCol w="1036478"/>
              </a:tblGrid>
              <a:tr h="969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9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10" name=""/>
          <p:cNvSpPr txBox="1"/>
          <p:nvPr/>
        </p:nvSpPr>
        <p:spPr>
          <a:xfrm>
            <a:off x="2320290" y="5229130"/>
            <a:ext cx="3168396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OX32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551805" y="476631"/>
            <a:ext cx="1007628" cy="529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900" b="1"/>
              <a:t>Ex03</a:t>
            </a:r>
            <a:endParaRPr lang="en-US" altLang="ko-KR" sz="2900" b="1"/>
          </a:p>
        </p:txBody>
      </p:sp>
      <p:sp>
        <p:nvSpPr>
          <p:cNvPr id="15" name=""/>
          <p:cNvSpPr txBox="1"/>
          <p:nvPr/>
        </p:nvSpPr>
        <p:spPr>
          <a:xfrm>
            <a:off x="1055619" y="3075813"/>
            <a:ext cx="1074171" cy="367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스택영역</a:t>
            </a: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1132713" y="5412296"/>
            <a:ext cx="853440" cy="36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힙영역</a:t>
            </a:r>
            <a:endParaRPr lang="ko-KR" altLang="en-US"/>
          </a:p>
        </p:txBody>
      </p:sp>
      <p:cxnSp>
        <p:nvCxnSpPr>
          <p:cNvPr id="17" name=""/>
          <p:cNvCxnSpPr/>
          <p:nvPr/>
        </p:nvCxnSpPr>
        <p:spPr>
          <a:xfrm>
            <a:off x="793551" y="5085207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>
            <a:off x="793552" y="2715768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1022347" y="1700784"/>
            <a:ext cx="1297943" cy="367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스태틱영역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3257231" y="1006221"/>
            <a:ext cx="3126805" cy="14615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int[] intA = {3,6,9};</a:t>
            </a:r>
            <a:endParaRPr lang="en-US" altLang="en-US"/>
          </a:p>
          <a:p>
            <a:pPr>
              <a:defRPr/>
            </a:pPr>
            <a:r>
              <a:rPr lang="en-US" altLang="en-US"/>
              <a:t>int[] intB;</a:t>
            </a:r>
            <a:endParaRPr lang="en-US" altLang="en-US"/>
          </a:p>
          <a:p>
            <a:pPr>
              <a:defRPr/>
            </a:pPr>
            <a:r>
              <a:rPr lang="en-US" altLang="en-US"/>
              <a:t>intB=intA;</a:t>
            </a:r>
            <a:endParaRPr lang="en-US" altLang="en-US"/>
          </a:p>
          <a:p>
            <a:pPr>
              <a:defRPr/>
            </a:pPr>
            <a:r>
              <a:rPr lang="en-US" altLang="en-US"/>
              <a:t>intB[0] = 20;</a:t>
            </a:r>
            <a:endParaRPr lang="en-US" altLang="en-US"/>
          </a:p>
          <a:p>
            <a:pPr>
              <a:defRPr/>
            </a:pPr>
            <a:r>
              <a:rPr lang="en-US" altLang="en-US"/>
              <a:t>intB[2] = 10;</a:t>
            </a:r>
            <a:endParaRPr lang="en-US" altLang="en-US"/>
          </a:p>
        </p:txBody>
      </p:sp>
      <p:sp>
        <p:nvSpPr>
          <p:cNvPr id="21" name=""/>
          <p:cNvSpPr/>
          <p:nvPr/>
        </p:nvSpPr>
        <p:spPr>
          <a:xfrm>
            <a:off x="2914554" y="3861054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3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4246816" y="2924937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6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4439793" y="4077081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9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7549229" y="3717036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20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8881491" y="2924937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6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9074468" y="4077081"/>
            <a:ext cx="1152144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10</a:t>
            </a:r>
            <a:endParaRPr lang="en-US" altLang="ko-KR" sz="2600">
              <a:solidFill>
                <a:schemeClr val="tx1"/>
              </a:solidFill>
            </a:endParaRPr>
          </a:p>
        </p:txBody>
      </p:sp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7523130" y="5412296"/>
          <a:ext cx="3109436" cy="9690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36478"/>
                <a:gridCol w="1036478"/>
                <a:gridCol w="1036478"/>
              </a:tblGrid>
              <a:tr h="969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20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solidFill>
                            <a:schemeClr val="dk1"/>
                          </a:solidFill>
                        </a:rPr>
                        <a:t>10</a:t>
                      </a: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28" name=""/>
          <p:cNvSpPr/>
          <p:nvPr/>
        </p:nvSpPr>
        <p:spPr>
          <a:xfrm>
            <a:off x="6384036" y="5589270"/>
            <a:ext cx="720090" cy="60159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" name=""/>
          <p:cNvSpPr txBox="1"/>
          <p:nvPr/>
        </p:nvSpPr>
        <p:spPr>
          <a:xfrm>
            <a:off x="6832521" y="5294090"/>
            <a:ext cx="3168396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OX32</a:t>
            </a:r>
            <a:endParaRPr lang="en-US" altLang="ko-KR"/>
          </a:p>
        </p:txBody>
      </p:sp>
      <p:sp>
        <p:nvSpPr>
          <p:cNvPr id="32" name=""/>
          <p:cNvSpPr txBox="1"/>
          <p:nvPr/>
        </p:nvSpPr>
        <p:spPr>
          <a:xfrm>
            <a:off x="3181540" y="3068955"/>
            <a:ext cx="618172" cy="3676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en-US"/>
              <a:t>intA</a:t>
            </a: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7798547" y="3068955"/>
            <a:ext cx="618173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intB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2320290" y="2885408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1</a:t>
            </a:r>
            <a:endParaRPr lang="en-US" altLang="ko-KR" sz="2600">
              <a:solidFill>
                <a:schemeClr val="tx1"/>
              </a:solidFill>
            </a:endParaRPr>
          </a:p>
        </p:txBody>
      </p:sp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2129789" y="5556314"/>
          <a:ext cx="9366635" cy="68103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0510"/>
                <a:gridCol w="720510"/>
                <a:gridCol w="720510"/>
                <a:gridCol w="720510"/>
                <a:gridCol w="720510"/>
                <a:gridCol w="720510"/>
                <a:gridCol w="720510"/>
                <a:gridCol w="720510"/>
                <a:gridCol w="720510"/>
                <a:gridCol w="720510"/>
                <a:gridCol w="720510"/>
                <a:gridCol w="720510"/>
                <a:gridCol w="720510"/>
              </a:tblGrid>
              <a:tr h="681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9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15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19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20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30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33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31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12" name=""/>
          <p:cNvSpPr txBox="1"/>
          <p:nvPr/>
        </p:nvSpPr>
        <p:spPr>
          <a:xfrm>
            <a:off x="551805" y="476631"/>
            <a:ext cx="1007628" cy="529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900" b="1"/>
              <a:t>Ex04</a:t>
            </a:r>
            <a:endParaRPr lang="en-US" altLang="ko-KR" sz="2900" b="1"/>
          </a:p>
        </p:txBody>
      </p:sp>
      <p:sp>
        <p:nvSpPr>
          <p:cNvPr id="25" name=""/>
          <p:cNvSpPr txBox="1"/>
          <p:nvPr/>
        </p:nvSpPr>
        <p:spPr>
          <a:xfrm>
            <a:off x="1055619" y="3075813"/>
            <a:ext cx="1074171" cy="367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스택영역</a:t>
            </a: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1132713" y="5412296"/>
            <a:ext cx="853440" cy="36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힙영역</a:t>
            </a:r>
            <a:endParaRPr lang="ko-KR" altLang="en-US"/>
          </a:p>
        </p:txBody>
      </p:sp>
      <p:cxnSp>
        <p:nvCxnSpPr>
          <p:cNvPr id="27" name=""/>
          <p:cNvCxnSpPr/>
          <p:nvPr/>
        </p:nvCxnSpPr>
        <p:spPr>
          <a:xfrm>
            <a:off x="793551" y="5085207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>
            <a:off x="793552" y="2715768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/>
          <p:cNvSpPr txBox="1"/>
          <p:nvPr/>
        </p:nvSpPr>
        <p:spPr>
          <a:xfrm>
            <a:off x="1022347" y="1700784"/>
            <a:ext cx="1297943" cy="367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스태틱영역</a:t>
            </a: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3569970" y="3121199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3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2647188" y="3965542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5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5010150" y="3121199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9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4223766" y="3965543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7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5442204" y="3965543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11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6486209" y="3121199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15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6486208" y="3965543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19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7983161" y="4273343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18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8" name=""/>
          <p:cNvSpPr/>
          <p:nvPr/>
        </p:nvSpPr>
        <p:spPr>
          <a:xfrm>
            <a:off x="8636957" y="3121199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20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8970646" y="3965542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30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10128504" y="3121199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33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10338816" y="4273343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31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2874331" y="1772793"/>
            <a:ext cx="6089524" cy="3663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int[] data = { 1, 3, 5, 8, 9, 11, 15, 19, 18, 20, 30, 33, 31 };</a:t>
            </a:r>
            <a:endParaRPr lang="en-US" altLang="en-US"/>
          </a:p>
        </p:txBody>
      </p:sp>
      <p:sp>
        <p:nvSpPr>
          <p:cNvPr id="43" name=""/>
          <p:cNvSpPr txBox="1"/>
          <p:nvPr/>
        </p:nvSpPr>
        <p:spPr>
          <a:xfrm>
            <a:off x="2320290" y="5229130"/>
            <a:ext cx="3168396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OX32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4088153" y="5412296"/>
          <a:ext cx="4015694" cy="88868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03138"/>
                <a:gridCol w="803138"/>
                <a:gridCol w="803138"/>
                <a:gridCol w="803138"/>
                <a:gridCol w="803138"/>
              </a:tblGrid>
              <a:tr h="888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12" name=""/>
          <p:cNvSpPr txBox="1"/>
          <p:nvPr/>
        </p:nvSpPr>
        <p:spPr>
          <a:xfrm>
            <a:off x="551805" y="476631"/>
            <a:ext cx="1007628" cy="529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900" b="1"/>
              <a:t>Ex05</a:t>
            </a:r>
            <a:endParaRPr lang="en-US" altLang="ko-KR" sz="2900" b="1"/>
          </a:p>
        </p:txBody>
      </p:sp>
      <p:sp>
        <p:nvSpPr>
          <p:cNvPr id="20" name=""/>
          <p:cNvSpPr txBox="1"/>
          <p:nvPr/>
        </p:nvSpPr>
        <p:spPr>
          <a:xfrm>
            <a:off x="1055619" y="3075813"/>
            <a:ext cx="1074171" cy="367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스택영역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1132713" y="5412296"/>
            <a:ext cx="853440" cy="36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힙영역</a:t>
            </a:r>
            <a:endParaRPr lang="ko-KR" altLang="en-US"/>
          </a:p>
        </p:txBody>
      </p:sp>
      <p:cxnSp>
        <p:nvCxnSpPr>
          <p:cNvPr id="22" name=""/>
          <p:cNvCxnSpPr/>
          <p:nvPr/>
        </p:nvCxnSpPr>
        <p:spPr>
          <a:xfrm>
            <a:off x="793551" y="5085207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>
            <a:off x="793552" y="2715768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1022347" y="1700784"/>
            <a:ext cx="1297943" cy="367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스태틱영역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3350871" y="1566862"/>
            <a:ext cx="4752976" cy="6410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Scanner sc = new Scanner (System.in);</a:t>
            </a:r>
            <a:endParaRPr lang="en-US" altLang="en-US"/>
          </a:p>
          <a:p>
            <a:pPr>
              <a:defRPr/>
            </a:pPr>
            <a:r>
              <a:rPr lang="en-US" altLang="ko-KR"/>
              <a:t>d</a:t>
            </a:r>
            <a:r>
              <a:rPr lang="en-US" altLang="en-US"/>
              <a:t>ouble[] n = new double[5];</a:t>
            </a:r>
            <a:endParaRPr lang="en-US" altLang="en-US"/>
          </a:p>
        </p:txBody>
      </p:sp>
      <p:sp>
        <p:nvSpPr>
          <p:cNvPr id="26" name=""/>
          <p:cNvSpPr/>
          <p:nvPr/>
        </p:nvSpPr>
        <p:spPr>
          <a:xfrm>
            <a:off x="9519476" y="5187220"/>
            <a:ext cx="1185100" cy="118510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100" b="1"/>
              <a:t>sc</a:t>
            </a:r>
            <a:endParaRPr lang="en-US" altLang="ko-KR" sz="3100" b="1"/>
          </a:p>
        </p:txBody>
      </p:sp>
      <p:cxnSp>
        <p:nvCxnSpPr>
          <p:cNvPr id="27" name=""/>
          <p:cNvCxnSpPr>
            <a:stCxn id="26" idx="2"/>
          </p:cNvCxnSpPr>
          <p:nvPr/>
        </p:nvCxnSpPr>
        <p:spPr>
          <a:xfrm rot="10800000">
            <a:off x="8328279" y="5779770"/>
            <a:ext cx="1191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7575234" y="3429000"/>
            <a:ext cx="1944243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OX32</a:t>
            </a:r>
            <a:endParaRPr lang="en-US" altLang="ko-KR" sz="2600">
              <a:solidFill>
                <a:schemeClr val="tx1"/>
              </a:solidFill>
            </a:endParaRPr>
          </a:p>
        </p:txBody>
      </p:sp>
      <p:cxnSp>
        <p:nvCxnSpPr>
          <p:cNvPr id="29" name=""/>
          <p:cNvCxnSpPr/>
          <p:nvPr/>
        </p:nvCxnSpPr>
        <p:spPr>
          <a:xfrm rot="5400000">
            <a:off x="6148605" y="3658578"/>
            <a:ext cx="1479804" cy="1373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 txBox="1"/>
          <p:nvPr/>
        </p:nvSpPr>
        <p:spPr>
          <a:xfrm>
            <a:off x="3350871" y="5412296"/>
            <a:ext cx="3168396" cy="36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OX32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 txBox="1"/>
          <p:nvPr/>
        </p:nvSpPr>
        <p:spPr>
          <a:xfrm>
            <a:off x="551805" y="476631"/>
            <a:ext cx="1007628" cy="529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900" b="1"/>
              <a:t>Ex06</a:t>
            </a:r>
            <a:endParaRPr lang="en-US" altLang="ko-KR" sz="2900" b="1"/>
          </a:p>
        </p:txBody>
      </p:sp>
      <p:sp>
        <p:nvSpPr>
          <p:cNvPr id="20" name=""/>
          <p:cNvSpPr txBox="1"/>
          <p:nvPr/>
        </p:nvSpPr>
        <p:spPr>
          <a:xfrm>
            <a:off x="911981" y="2518314"/>
            <a:ext cx="1074934" cy="367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스택영역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705992" y="4728401"/>
            <a:ext cx="853440" cy="36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힙영역</a:t>
            </a:r>
            <a:endParaRPr lang="ko-KR" altLang="en-US"/>
          </a:p>
        </p:txBody>
      </p:sp>
      <p:cxnSp>
        <p:nvCxnSpPr>
          <p:cNvPr id="22" name=""/>
          <p:cNvCxnSpPr/>
          <p:nvPr/>
        </p:nvCxnSpPr>
        <p:spPr>
          <a:xfrm>
            <a:off x="793552" y="4581144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>
            <a:off x="793552" y="2276856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1022347" y="1700784"/>
            <a:ext cx="1297943" cy="367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스태틱영역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2770917" y="1704404"/>
            <a:ext cx="6650165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char c[] = {'T','h','i','s',' ','i','s',' ','a',' ','p','e','n','c','i','l'};</a:t>
            </a:r>
            <a:endParaRPr lang="en-US" altLang="ko-KR"/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1986153" y="4777168"/>
          <a:ext cx="9987153" cy="63741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</a:tblGrid>
              <a:tr h="63741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T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h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i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s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 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i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s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 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p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e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n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c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i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l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27" name=""/>
          <p:cNvSpPr/>
          <p:nvPr/>
        </p:nvSpPr>
        <p:spPr>
          <a:xfrm>
            <a:off x="2160015" y="2394060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T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3409695" y="2629852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h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2486913" y="3474195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i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0" name=""/>
          <p:cNvSpPr/>
          <p:nvPr/>
        </p:nvSpPr>
        <p:spPr>
          <a:xfrm>
            <a:off x="4849875" y="2629852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 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4063491" y="3474195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s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5281929" y="3474195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i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6325934" y="2629852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s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6325933" y="3474195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 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7822886" y="3781996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 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8476682" y="2629852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p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8810371" y="3474195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e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8" name=""/>
          <p:cNvSpPr/>
          <p:nvPr/>
        </p:nvSpPr>
        <p:spPr>
          <a:xfrm>
            <a:off x="10832337" y="2937652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i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10178541" y="3781996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n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7169090" y="2937652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a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9851643" y="2629852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c</a:t>
            </a:r>
            <a:endParaRPr lang="en-US" altLang="ko-KR" sz="2600">
              <a:solidFill>
                <a:schemeClr val="tx1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11159235" y="3781996"/>
            <a:ext cx="653796" cy="61560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l</a:t>
            </a:r>
            <a:endParaRPr lang="en-US" altLang="ko-KR" sz="2600">
              <a:solidFill>
                <a:schemeClr val="tx1"/>
              </a:solidFill>
            </a:endParaRPr>
          </a:p>
        </p:txBody>
      </p:sp>
      <p:graphicFrame>
        <p:nvGraphicFramePr>
          <p:cNvPr id="46" name=""/>
          <p:cNvGraphicFramePr>
            <a:graphicFrameLocks noGrp="1"/>
          </p:cNvGraphicFramePr>
          <p:nvPr/>
        </p:nvGraphicFramePr>
        <p:xfrm>
          <a:off x="1986152" y="5949315"/>
          <a:ext cx="9987153" cy="63741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  <a:gridCol w="624197"/>
              </a:tblGrid>
              <a:tr h="63741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T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h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i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s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,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i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s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,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,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p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e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n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c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i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</a:rPr>
                        <a:t>l</a:t>
                      </a:r>
                      <a:endParaRPr lang="en-US" altLang="ko-KR" sz="2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48" name=""/>
          <p:cNvSpPr/>
          <p:nvPr/>
        </p:nvSpPr>
        <p:spPr>
          <a:xfrm rot="5436211">
            <a:off x="6325934" y="5414581"/>
            <a:ext cx="653796" cy="53473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0" name=""/>
          <p:cNvSpPr txBox="1"/>
          <p:nvPr/>
        </p:nvSpPr>
        <p:spPr>
          <a:xfrm>
            <a:off x="3265676" y="5498211"/>
            <a:ext cx="3168396" cy="36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OX32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 txBox="1"/>
          <p:nvPr/>
        </p:nvSpPr>
        <p:spPr>
          <a:xfrm>
            <a:off x="551805" y="476631"/>
            <a:ext cx="1006485" cy="529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900" b="1"/>
              <a:t>Ex07</a:t>
            </a:r>
            <a:endParaRPr lang="en-US" altLang="ko-KR" sz="2900" b="1"/>
          </a:p>
        </p:txBody>
      </p:sp>
      <p:sp>
        <p:nvSpPr>
          <p:cNvPr id="20" name=""/>
          <p:cNvSpPr txBox="1"/>
          <p:nvPr/>
        </p:nvSpPr>
        <p:spPr>
          <a:xfrm>
            <a:off x="911981" y="2518314"/>
            <a:ext cx="1074934" cy="367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스택영역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705992" y="4728401"/>
            <a:ext cx="853440" cy="36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힙영역</a:t>
            </a:r>
            <a:endParaRPr lang="ko-KR" altLang="en-US"/>
          </a:p>
        </p:txBody>
      </p:sp>
      <p:cxnSp>
        <p:nvCxnSpPr>
          <p:cNvPr id="22" name=""/>
          <p:cNvCxnSpPr/>
          <p:nvPr/>
        </p:nvCxnSpPr>
        <p:spPr>
          <a:xfrm>
            <a:off x="793552" y="4581144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>
            <a:off x="793552" y="2276856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1022347" y="1700784"/>
            <a:ext cx="1297943" cy="367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스태틱영역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2398203" y="118491"/>
            <a:ext cx="2545653" cy="20143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900"/>
              <a:t>Scanner sc = new Scanner (System.in);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int won = sc.nextInt();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int[] num = new int[10];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int[] wonArray = new int[10];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wonArray[0]=50000;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wonArray[1]=10000;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wonArray[2]=5000;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wonArray[3]=1000;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wonArray[4]=500;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wonArray[5]=100;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wonArray[6]=50;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wonArray[7]=10;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wonArray[8]=5;</a:t>
            </a:r>
            <a:endParaRPr lang="en-US" altLang="ko-KR" sz="900"/>
          </a:p>
          <a:p>
            <a:pPr>
              <a:defRPr/>
            </a:pPr>
            <a:r>
              <a:rPr lang="en-US" altLang="ko-KR" sz="900"/>
              <a:t>wonArray[9]=1;</a:t>
            </a:r>
            <a:endParaRPr lang="en-US" altLang="ko-KR" sz="900"/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1022347" y="5353240"/>
          <a:ext cx="5439218" cy="45205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1436"/>
                <a:gridCol w="544197"/>
                <a:gridCol w="544197"/>
                <a:gridCol w="544197"/>
                <a:gridCol w="544197"/>
                <a:gridCol w="544197"/>
                <a:gridCol w="544197"/>
                <a:gridCol w="544197"/>
                <a:gridCol w="544197"/>
                <a:gridCol w="544197"/>
              </a:tblGrid>
              <a:tr h="452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50000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1000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5000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1000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500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100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50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10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27" name=""/>
          <p:cNvSpPr/>
          <p:nvPr/>
        </p:nvSpPr>
        <p:spPr>
          <a:xfrm>
            <a:off x="2094451" y="2518314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50000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2421349" y="2937652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10000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2094451" y="3598449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100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0" name=""/>
          <p:cNvSpPr/>
          <p:nvPr/>
        </p:nvSpPr>
        <p:spPr>
          <a:xfrm>
            <a:off x="3075145" y="3429000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 5000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3344131" y="2577607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50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4057321" y="3121199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10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2640711" y="4060149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1000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3997927" y="3906249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 5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4711117" y="2577608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1 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4943856" y="3736800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500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2936842" y="2306358"/>
            <a:ext cx="1031273" cy="2349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000"/>
              <a:t>int[] wonArray</a:t>
            </a:r>
            <a:endParaRPr lang="en-US" altLang="ko-KR" sz="1000"/>
          </a:p>
        </p:txBody>
      </p:sp>
      <p:sp>
        <p:nvSpPr>
          <p:cNvPr id="50" name=""/>
          <p:cNvSpPr/>
          <p:nvPr/>
        </p:nvSpPr>
        <p:spPr>
          <a:xfrm>
            <a:off x="7360919" y="2629852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7687817" y="3049190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2" name=""/>
          <p:cNvSpPr/>
          <p:nvPr/>
        </p:nvSpPr>
        <p:spPr>
          <a:xfrm>
            <a:off x="7360919" y="3709987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3" name=""/>
          <p:cNvSpPr/>
          <p:nvPr/>
        </p:nvSpPr>
        <p:spPr>
          <a:xfrm>
            <a:off x="8341613" y="3540538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4" name=""/>
          <p:cNvSpPr/>
          <p:nvPr/>
        </p:nvSpPr>
        <p:spPr>
          <a:xfrm>
            <a:off x="8610600" y="2689146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5" name=""/>
          <p:cNvSpPr/>
          <p:nvPr/>
        </p:nvSpPr>
        <p:spPr>
          <a:xfrm>
            <a:off x="9323789" y="3232738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6" name=""/>
          <p:cNvSpPr/>
          <p:nvPr/>
        </p:nvSpPr>
        <p:spPr>
          <a:xfrm>
            <a:off x="7907179" y="4171687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7" name=""/>
          <p:cNvSpPr/>
          <p:nvPr/>
        </p:nvSpPr>
        <p:spPr>
          <a:xfrm>
            <a:off x="9264396" y="4017787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8" name=""/>
          <p:cNvSpPr/>
          <p:nvPr/>
        </p:nvSpPr>
        <p:spPr>
          <a:xfrm>
            <a:off x="9977585" y="2689146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9" name=""/>
          <p:cNvSpPr/>
          <p:nvPr/>
        </p:nvSpPr>
        <p:spPr>
          <a:xfrm>
            <a:off x="10210324" y="3848338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8203309" y="2417896"/>
            <a:ext cx="1031273" cy="237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int[] num</a:t>
            </a:r>
            <a:endParaRPr lang="en-US" altLang="ko-KR" sz="1000"/>
          </a:p>
        </p:txBody>
      </p:sp>
      <p:graphicFrame>
        <p:nvGraphicFramePr>
          <p:cNvPr id="61" name=""/>
          <p:cNvGraphicFramePr>
            <a:graphicFrameLocks noGrp="1"/>
          </p:cNvGraphicFramePr>
          <p:nvPr/>
        </p:nvGraphicFramePr>
        <p:xfrm>
          <a:off x="6514973" y="5353240"/>
          <a:ext cx="5439218" cy="45205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1436"/>
                <a:gridCol w="544197"/>
                <a:gridCol w="544197"/>
                <a:gridCol w="544197"/>
                <a:gridCol w="544197"/>
                <a:gridCol w="544197"/>
                <a:gridCol w="544197"/>
                <a:gridCol w="544197"/>
                <a:gridCol w="544197"/>
                <a:gridCol w="544197"/>
              </a:tblGrid>
              <a:tr h="452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62" name=""/>
          <p:cNvSpPr txBox="1"/>
          <p:nvPr/>
        </p:nvSpPr>
        <p:spPr>
          <a:xfrm>
            <a:off x="4057321" y="2243958"/>
            <a:ext cx="886535" cy="36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OX32</a:t>
            </a:r>
            <a:endParaRPr lang="en-US" altLang="ko-KR"/>
          </a:p>
        </p:txBody>
      </p:sp>
      <p:sp>
        <p:nvSpPr>
          <p:cNvPr id="63" name=""/>
          <p:cNvSpPr txBox="1"/>
          <p:nvPr/>
        </p:nvSpPr>
        <p:spPr>
          <a:xfrm>
            <a:off x="2050307" y="4912138"/>
            <a:ext cx="886535" cy="36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OX32</a:t>
            </a:r>
            <a:endParaRPr lang="en-US" altLang="ko-KR"/>
          </a:p>
        </p:txBody>
      </p:sp>
      <p:sp>
        <p:nvSpPr>
          <p:cNvPr id="64" name=""/>
          <p:cNvSpPr txBox="1"/>
          <p:nvPr/>
        </p:nvSpPr>
        <p:spPr>
          <a:xfrm>
            <a:off x="7020644" y="4912138"/>
            <a:ext cx="886535" cy="36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OX33</a:t>
            </a:r>
            <a:endParaRPr lang="en-US" altLang="ko-KR"/>
          </a:p>
        </p:txBody>
      </p:sp>
      <p:sp>
        <p:nvSpPr>
          <p:cNvPr id="65" name=""/>
          <p:cNvSpPr txBox="1"/>
          <p:nvPr/>
        </p:nvSpPr>
        <p:spPr>
          <a:xfrm>
            <a:off x="9264396" y="2354739"/>
            <a:ext cx="886535" cy="3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OX32</a:t>
            </a:r>
            <a:endParaRPr lang="en-US" altLang="ko-KR"/>
          </a:p>
        </p:txBody>
      </p:sp>
      <p:sp>
        <p:nvSpPr>
          <p:cNvPr id="66" name=""/>
          <p:cNvSpPr txBox="1"/>
          <p:nvPr/>
        </p:nvSpPr>
        <p:spPr>
          <a:xfrm>
            <a:off x="5945929" y="3191326"/>
            <a:ext cx="1031272" cy="237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int[] sum</a:t>
            </a:r>
            <a:endParaRPr lang="en-US" altLang="ko-KR" sz="1000"/>
          </a:p>
        </p:txBody>
      </p:sp>
      <p:sp>
        <p:nvSpPr>
          <p:cNvPr id="67" name=""/>
          <p:cNvSpPr/>
          <p:nvPr/>
        </p:nvSpPr>
        <p:spPr>
          <a:xfrm>
            <a:off x="10981396" y="5805297"/>
            <a:ext cx="834104" cy="83410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100" b="1"/>
              <a:t>sc</a:t>
            </a:r>
            <a:endParaRPr lang="en-US" altLang="ko-KR" sz="3100" b="1"/>
          </a:p>
        </p:txBody>
      </p:sp>
      <p:sp>
        <p:nvSpPr>
          <p:cNvPr id="72" name=""/>
          <p:cNvSpPr/>
          <p:nvPr/>
        </p:nvSpPr>
        <p:spPr>
          <a:xfrm>
            <a:off x="6096000" y="3429000"/>
            <a:ext cx="653796" cy="307800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8208697" y="5828012"/>
            <a:ext cx="2788237" cy="739475"/>
          </a:xfrm>
          <a:custGeom>
            <a:avLst/>
            <a:gdLst>
              <a:gd name="connsiteX0" fmla="*/ 2792677 w 2788237"/>
              <a:gd name="connsiteY0" fmla="*/ 585487 h 739475"/>
              <a:gd name="connsiteX1" fmla="*/ 713051 w 2788237"/>
              <a:gd name="connsiteY1" fmla="*/ 712487 h 739475"/>
              <a:gd name="connsiteX2" fmla="*/ -1323 w 2788237"/>
              <a:gd name="connsiteY2" fmla="*/ -1887 h 7394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8237" h="739475">
                <a:moveTo>
                  <a:pt x="2792677" y="585487"/>
                </a:moveTo>
                <a:cubicBezTo>
                  <a:pt x="2446073" y="606653"/>
                  <a:pt x="1178718" y="810383"/>
                  <a:pt x="713051" y="712487"/>
                </a:cubicBezTo>
                <a:cubicBezTo>
                  <a:pt x="247385" y="614592"/>
                  <a:pt x="117739" y="117175"/>
                  <a:pt x="-1323" y="-1887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5" name=""/>
          <p:cNvSpPr/>
          <p:nvPr/>
        </p:nvSpPr>
        <p:spPr>
          <a:xfrm>
            <a:off x="5935834" y="3729187"/>
            <a:ext cx="5475189" cy="2080891"/>
          </a:xfrm>
          <a:custGeom>
            <a:avLst/>
            <a:gdLst>
              <a:gd name="connsiteX0" fmla="*/ 5478291 w 5475189"/>
              <a:gd name="connsiteY0" fmla="*/ 2081062 h 2080891"/>
              <a:gd name="connsiteX1" fmla="*/ 430041 w 5475189"/>
              <a:gd name="connsiteY1" fmla="*/ 699937 h 2080891"/>
              <a:gd name="connsiteX2" fmla="*/ 255416 w 5475189"/>
              <a:gd name="connsiteY2" fmla="*/ 80812 h 2080891"/>
              <a:gd name="connsiteX3" fmla="*/ 255416 w 5475189"/>
              <a:gd name="connsiteY3" fmla="*/ 64937 h 208089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189" h="2080891">
                <a:moveTo>
                  <a:pt x="5478291" y="2081062"/>
                </a:moveTo>
                <a:cubicBezTo>
                  <a:pt x="4636916" y="1850874"/>
                  <a:pt x="1300520" y="1033311"/>
                  <a:pt x="430041" y="699937"/>
                </a:cubicBezTo>
                <a:cubicBezTo>
                  <a:pt x="-440438" y="366562"/>
                  <a:pt x="284520" y="186645"/>
                  <a:pt x="255416" y="80812"/>
                </a:cubicBezTo>
                <a:cubicBezTo>
                  <a:pt x="226311" y="-25021"/>
                  <a:pt x="255416" y="67583"/>
                  <a:pt x="255416" y="64937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6" name=""/>
          <p:cNvSpPr/>
          <p:nvPr/>
        </p:nvSpPr>
        <p:spPr>
          <a:xfrm>
            <a:off x="5957887" y="3762374"/>
            <a:ext cx="361354" cy="233362"/>
          </a:xfrm>
          <a:custGeom>
            <a:avLst/>
            <a:gdLst>
              <a:gd name="connsiteX0" fmla="*/ -4762 w 361354"/>
              <a:gd name="connsiteY0" fmla="*/ 47625 h 233362"/>
              <a:gd name="connsiteX1" fmla="*/ 201613 w 361354"/>
              <a:gd name="connsiteY1" fmla="*/ 31750 h 233362"/>
              <a:gd name="connsiteX2" fmla="*/ 249238 w 361354"/>
              <a:gd name="connsiteY2" fmla="*/ 15875 h 233362"/>
              <a:gd name="connsiteX3" fmla="*/ 296863 w 361354"/>
              <a:gd name="connsiteY3" fmla="*/ 0 h 233362"/>
              <a:gd name="connsiteX4" fmla="*/ 296863 w 361354"/>
              <a:gd name="connsiteY4" fmla="*/ 95250 h 233362"/>
              <a:gd name="connsiteX5" fmla="*/ 312738 w 361354"/>
              <a:gd name="connsiteY5" fmla="*/ 111125 h 233362"/>
              <a:gd name="connsiteX6" fmla="*/ 328612 w 361354"/>
              <a:gd name="connsiteY6" fmla="*/ 127000 h 233362"/>
              <a:gd name="connsiteX7" fmla="*/ 344488 w 361354"/>
              <a:gd name="connsiteY7" fmla="*/ 206375 h 233362"/>
              <a:gd name="connsiteX8" fmla="*/ 360363 w 361354"/>
              <a:gd name="connsiteY8" fmla="*/ 222250 h 233362"/>
              <a:gd name="connsiteX9" fmla="*/ 360363 w 361354"/>
              <a:gd name="connsiteY9" fmla="*/ 238125 h 23336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354" h="233362">
                <a:moveTo>
                  <a:pt x="-4762" y="47625"/>
                </a:moveTo>
                <a:cubicBezTo>
                  <a:pt x="8996" y="46567"/>
                  <a:pt x="184679" y="33867"/>
                  <a:pt x="201613" y="31750"/>
                </a:cubicBezTo>
                <a:cubicBezTo>
                  <a:pt x="218546" y="29633"/>
                  <a:pt x="242888" y="17991"/>
                  <a:pt x="249238" y="15875"/>
                </a:cubicBezTo>
                <a:cubicBezTo>
                  <a:pt x="255588" y="13758"/>
                  <a:pt x="293688" y="-5291"/>
                  <a:pt x="296863" y="0"/>
                </a:cubicBezTo>
                <a:cubicBezTo>
                  <a:pt x="300038" y="5292"/>
                  <a:pt x="295804" y="87841"/>
                  <a:pt x="296863" y="95250"/>
                </a:cubicBezTo>
                <a:cubicBezTo>
                  <a:pt x="297921" y="102658"/>
                  <a:pt x="310621" y="109008"/>
                  <a:pt x="312738" y="111125"/>
                </a:cubicBezTo>
                <a:cubicBezTo>
                  <a:pt x="314854" y="113241"/>
                  <a:pt x="326496" y="120650"/>
                  <a:pt x="328612" y="127000"/>
                </a:cubicBezTo>
                <a:cubicBezTo>
                  <a:pt x="330728" y="133350"/>
                  <a:pt x="342372" y="200025"/>
                  <a:pt x="344488" y="206375"/>
                </a:cubicBezTo>
                <a:cubicBezTo>
                  <a:pt x="346604" y="212725"/>
                  <a:pt x="359304" y="220133"/>
                  <a:pt x="360363" y="222250"/>
                </a:cubicBezTo>
                <a:cubicBezTo>
                  <a:pt x="361421" y="224367"/>
                  <a:pt x="360363" y="237067"/>
                  <a:pt x="360363" y="238125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7" name=""/>
          <p:cNvSpPr/>
          <p:nvPr/>
        </p:nvSpPr>
        <p:spPr>
          <a:xfrm>
            <a:off x="8160375" y="5824535"/>
            <a:ext cx="454987" cy="221047"/>
          </a:xfrm>
          <a:custGeom>
            <a:avLst/>
            <a:gdLst>
              <a:gd name="connsiteX0" fmla="*/ -626 w 454987"/>
              <a:gd name="connsiteY0" fmla="*/ 223839 h 221047"/>
              <a:gd name="connsiteX1" fmla="*/ 46999 w 454987"/>
              <a:gd name="connsiteY1" fmla="*/ 112714 h 221047"/>
              <a:gd name="connsiteX2" fmla="*/ 62875 w 454987"/>
              <a:gd name="connsiteY2" fmla="*/ 96840 h 221047"/>
              <a:gd name="connsiteX3" fmla="*/ 78750 w 454987"/>
              <a:gd name="connsiteY3" fmla="*/ 65089 h 221047"/>
              <a:gd name="connsiteX4" fmla="*/ 94624 w 454987"/>
              <a:gd name="connsiteY4" fmla="*/ 49214 h 221047"/>
              <a:gd name="connsiteX5" fmla="*/ 110500 w 454987"/>
              <a:gd name="connsiteY5" fmla="*/ 1590 h 221047"/>
              <a:gd name="connsiteX6" fmla="*/ 173999 w 454987"/>
              <a:gd name="connsiteY6" fmla="*/ 1590 h 221047"/>
              <a:gd name="connsiteX7" fmla="*/ 189874 w 454987"/>
              <a:gd name="connsiteY7" fmla="*/ 17464 h 221047"/>
              <a:gd name="connsiteX8" fmla="*/ 253375 w 454987"/>
              <a:gd name="connsiteY8" fmla="*/ 17464 h 221047"/>
              <a:gd name="connsiteX9" fmla="*/ 269249 w 454987"/>
              <a:gd name="connsiteY9" fmla="*/ 33339 h 221047"/>
              <a:gd name="connsiteX10" fmla="*/ 332749 w 454987"/>
              <a:gd name="connsiteY10" fmla="*/ 49214 h 221047"/>
              <a:gd name="connsiteX11" fmla="*/ 364499 w 454987"/>
              <a:gd name="connsiteY11" fmla="*/ 49214 h 221047"/>
              <a:gd name="connsiteX12" fmla="*/ 396249 w 454987"/>
              <a:gd name="connsiteY12" fmla="*/ 65089 h 221047"/>
              <a:gd name="connsiteX13" fmla="*/ 427999 w 454987"/>
              <a:gd name="connsiteY13" fmla="*/ 80964 h 221047"/>
              <a:gd name="connsiteX14" fmla="*/ 459749 w 454987"/>
              <a:gd name="connsiteY14" fmla="*/ 80964 h 22104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4987" h="221047">
                <a:moveTo>
                  <a:pt x="-626" y="223839"/>
                </a:moveTo>
                <a:cubicBezTo>
                  <a:pt x="2549" y="216430"/>
                  <a:pt x="42766" y="121180"/>
                  <a:pt x="46999" y="112714"/>
                </a:cubicBezTo>
                <a:cubicBezTo>
                  <a:pt x="51232" y="104247"/>
                  <a:pt x="60758" y="100014"/>
                  <a:pt x="62875" y="96840"/>
                </a:cubicBezTo>
                <a:cubicBezTo>
                  <a:pt x="64991" y="93664"/>
                  <a:pt x="76633" y="68264"/>
                  <a:pt x="78750" y="65089"/>
                </a:cubicBezTo>
                <a:cubicBezTo>
                  <a:pt x="80866" y="61914"/>
                  <a:pt x="92507" y="53448"/>
                  <a:pt x="94624" y="49214"/>
                </a:cubicBezTo>
                <a:cubicBezTo>
                  <a:pt x="96740" y="44981"/>
                  <a:pt x="105208" y="4764"/>
                  <a:pt x="110500" y="1590"/>
                </a:cubicBezTo>
                <a:cubicBezTo>
                  <a:pt x="115791" y="-1585"/>
                  <a:pt x="168706" y="531"/>
                  <a:pt x="173999" y="1590"/>
                </a:cubicBezTo>
                <a:cubicBezTo>
                  <a:pt x="179290" y="2648"/>
                  <a:pt x="184582" y="16406"/>
                  <a:pt x="189874" y="17464"/>
                </a:cubicBezTo>
                <a:cubicBezTo>
                  <a:pt x="195166" y="18522"/>
                  <a:pt x="248082" y="16406"/>
                  <a:pt x="253375" y="17464"/>
                </a:cubicBezTo>
                <a:cubicBezTo>
                  <a:pt x="258666" y="18522"/>
                  <a:pt x="263957" y="31222"/>
                  <a:pt x="269249" y="33339"/>
                </a:cubicBezTo>
                <a:cubicBezTo>
                  <a:pt x="274541" y="35455"/>
                  <a:pt x="326399" y="48156"/>
                  <a:pt x="332749" y="49214"/>
                </a:cubicBezTo>
                <a:cubicBezTo>
                  <a:pt x="339099" y="50272"/>
                  <a:pt x="360265" y="48156"/>
                  <a:pt x="364499" y="49214"/>
                </a:cubicBezTo>
                <a:cubicBezTo>
                  <a:pt x="368731" y="50272"/>
                  <a:pt x="392016" y="62972"/>
                  <a:pt x="396249" y="65089"/>
                </a:cubicBezTo>
                <a:cubicBezTo>
                  <a:pt x="400482" y="67205"/>
                  <a:pt x="423765" y="79906"/>
                  <a:pt x="427999" y="80964"/>
                </a:cubicBezTo>
                <a:cubicBezTo>
                  <a:pt x="432231" y="82022"/>
                  <a:pt x="457633" y="80964"/>
                  <a:pt x="459749" y="80964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 txBox="1"/>
          <p:nvPr/>
        </p:nvSpPr>
        <p:spPr>
          <a:xfrm>
            <a:off x="551805" y="476631"/>
            <a:ext cx="1006485" cy="529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900" b="1"/>
              <a:t>Ex08</a:t>
            </a:r>
            <a:endParaRPr lang="en-US" altLang="ko-KR" sz="2900" b="1"/>
          </a:p>
        </p:txBody>
      </p:sp>
      <p:sp>
        <p:nvSpPr>
          <p:cNvPr id="20" name=""/>
          <p:cNvSpPr txBox="1"/>
          <p:nvPr/>
        </p:nvSpPr>
        <p:spPr>
          <a:xfrm>
            <a:off x="911981" y="2518314"/>
            <a:ext cx="1074934" cy="367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스택영역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705992" y="4728401"/>
            <a:ext cx="853440" cy="36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힙영역</a:t>
            </a:r>
            <a:endParaRPr lang="ko-KR" altLang="en-US"/>
          </a:p>
        </p:txBody>
      </p:sp>
      <p:cxnSp>
        <p:nvCxnSpPr>
          <p:cNvPr id="22" name=""/>
          <p:cNvCxnSpPr/>
          <p:nvPr/>
        </p:nvCxnSpPr>
        <p:spPr>
          <a:xfrm>
            <a:off x="793552" y="4581144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>
            <a:off x="793552" y="2276856"/>
            <a:ext cx="1060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1022347" y="1700784"/>
            <a:ext cx="1297943" cy="367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스태틱영역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3046284" y="1645730"/>
            <a:ext cx="3697797" cy="4225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int[] no = new int[6];</a:t>
            </a:r>
            <a:endParaRPr lang="en-US" altLang="ko-KR" sz="2200"/>
          </a:p>
        </p:txBody>
      </p:sp>
      <p:graphicFrame>
        <p:nvGraphicFramePr>
          <p:cNvPr id="78" name=""/>
          <p:cNvGraphicFramePr>
            <a:graphicFrameLocks noGrp="1"/>
          </p:cNvGraphicFramePr>
          <p:nvPr/>
        </p:nvGraphicFramePr>
        <p:xfrm>
          <a:off x="1775460" y="5196840"/>
          <a:ext cx="8117205" cy="12565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2867"/>
                <a:gridCol w="1352867"/>
                <a:gridCol w="1352867"/>
                <a:gridCol w="1352867"/>
                <a:gridCol w="1352867"/>
                <a:gridCol w="1352867"/>
              </a:tblGrid>
              <a:tr h="125653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3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solidFill>
                      <a:srgbClr val="dfe6f7"/>
                    </a:solidFill>
                  </a:tcPr>
                </a:tc>
              </a:tr>
            </a:tbl>
          </a:graphicData>
        </a:graphic>
      </p:graphicFrame>
      <p:sp>
        <p:nvSpPr>
          <p:cNvPr id="79" name=""/>
          <p:cNvSpPr txBox="1"/>
          <p:nvPr/>
        </p:nvSpPr>
        <p:spPr>
          <a:xfrm>
            <a:off x="1775460" y="4829366"/>
            <a:ext cx="3168396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OX32</a:t>
            </a:r>
            <a:endParaRPr lang="en-US" altLang="ko-KR"/>
          </a:p>
        </p:txBody>
      </p:sp>
      <p:sp>
        <p:nvSpPr>
          <p:cNvPr id="80" name=""/>
          <p:cNvSpPr/>
          <p:nvPr/>
        </p:nvSpPr>
        <p:spPr>
          <a:xfrm>
            <a:off x="6744081" y="2885408"/>
            <a:ext cx="1944243" cy="785241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>
                <a:solidFill>
                  <a:schemeClr val="tx1"/>
                </a:solidFill>
              </a:rPr>
              <a:t>OX32</a:t>
            </a:r>
            <a:endParaRPr lang="en-US" altLang="ko-KR" sz="2600">
              <a:solidFill>
                <a:schemeClr val="tx1"/>
              </a:solidFill>
            </a:endParaRPr>
          </a:p>
        </p:txBody>
      </p:sp>
      <p:cxnSp>
        <p:nvCxnSpPr>
          <p:cNvPr id="81" name=""/>
          <p:cNvCxnSpPr/>
          <p:nvPr/>
        </p:nvCxnSpPr>
        <p:spPr>
          <a:xfrm rot="5400000">
            <a:off x="5317452" y="3114986"/>
            <a:ext cx="1479804" cy="1373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"/>
          <p:cNvSpPr txBox="1"/>
          <p:nvPr/>
        </p:nvSpPr>
        <p:spPr>
          <a:xfrm>
            <a:off x="5735955" y="2694907"/>
            <a:ext cx="3168396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int[] no</a:t>
            </a:r>
            <a:endParaRPr lang="en-US" altLang="ko-KR"/>
          </a:p>
        </p:txBody>
      </p:sp>
      <p:sp>
        <p:nvSpPr>
          <p:cNvPr id="83" name=""/>
          <p:cNvSpPr/>
          <p:nvPr/>
        </p:nvSpPr>
        <p:spPr>
          <a:xfrm>
            <a:off x="10344531" y="4912138"/>
            <a:ext cx="1482852" cy="148285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random</a:t>
            </a:r>
            <a:endParaRPr lang="en-US" altLang="ko-KR"/>
          </a:p>
        </p:txBody>
      </p:sp>
      <p:cxnSp>
        <p:nvCxnSpPr>
          <p:cNvPr id="84" name=""/>
          <p:cNvCxnSpPr/>
          <p:nvPr/>
        </p:nvCxnSpPr>
        <p:spPr>
          <a:xfrm rot="10800000" flipV="1">
            <a:off x="9892665" y="5445252"/>
            <a:ext cx="451868" cy="2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284</ep:Words>
  <ep:PresentationFormat>화면 슬라이드 쇼(4:3)</ep:PresentationFormat>
  <ep:Paragraphs>151</ep:Paragraphs>
  <ep:Slides>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2021-05-31T06:00:46.386</dcterms:created>
  <dc:creator>user</dc:creator>
  <cp:lastModifiedBy>user</cp:lastModifiedBy>
  <dcterms:modified xsi:type="dcterms:W3CDTF">2021-05-31T11:33:58.879</dcterms:modified>
  <cp:revision>35</cp:revision>
  <cp:version>1000.0000.01</cp:version>
</cp:coreProperties>
</file>