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949E-AC0F-17EB-F388-6431488F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6B284-EC63-13EE-8631-F3B652886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9E292-333D-DB4E-6B47-5D53FB81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158A7-0B09-FC81-CC7B-34DBDA45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63428-82A2-0C58-2F57-3F77842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B3231-B934-9292-21A1-6C6F373D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A8236-20FF-630D-4907-2216170C1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E43C-915F-1B7B-7190-1E3C3FC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25B4F-9FA9-1BE5-A341-8EDCAED8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F5304-4476-A0C8-2331-D9FFE11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2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C0639-1AE8-7518-67DA-9B29C3B70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847EF-0076-2711-6275-20EA3A49E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B6770-6E02-5DEE-D63A-8EDABE05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422A8-A419-A8BB-3549-4A611257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207B0-D028-8DEC-95E6-38C9812D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4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8C404-4F20-5FB2-4D08-965EED3B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252BD-0579-01CF-6010-AE0918A6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BDF5-BDE7-02B4-96BA-6F6F06E7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BF2E8-D432-3F00-D9B3-02C19F98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8CC-D105-E6AA-092E-4E83AA27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0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5B92A-F3EC-11D6-3350-5C421D6C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D96A9-9354-713B-7987-12C0CBFF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74BF2-6FA1-B92A-F75D-E607356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74C63-75D9-A5CF-0D85-026CAE8A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E5592-056E-2D40-6145-DE162068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E2947-5EC2-468F-D55E-701D06A2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EE31E-FF46-CD09-5AFA-1FB26ECFF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9139B-B76E-8538-C6FD-99D0D384A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A50F4-96E8-C0BD-663C-B611B42B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AF4D1-56F4-0B02-A675-38118DA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8536C-0CD1-ADEC-7382-904DFC64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0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27DB-C4C6-8D32-3526-8F5972E3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797B1-EB8E-AB02-935F-15AB59A7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67246-119B-FCF4-5352-388DFB14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72128-2DE5-EF08-37C1-725AD8B41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42857E-E5BC-991A-F021-2306A48BC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0A94F8-55E8-B1C2-1BFF-2313B966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862A2-66C2-B8F6-4FCE-05B8F965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EB5B2A-9EA7-F0EF-4069-ABF59ACE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6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0352D-66D9-BE52-9D7D-EF37DA1A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3EA4A-E840-429B-F92F-339B1EC9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004E2-6681-CB43-E6E4-6BA6A35F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56A59-E744-5B6C-0A6C-6249CAAB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126DBB-351A-B349-5AAC-734047D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67412B-1221-9B4B-74B5-AEC27E1D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AE31C-4B02-B65C-D2C0-36A19F59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E9F5-40A5-22F8-B37F-CBEEF8C6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90DF7-D2D8-740C-6EAF-C6C7FF56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4CBA1-B7C1-C7D5-30A1-4EEAE5AD7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69861-2055-F5E7-B9E0-D0B6B1A4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4B17C-C847-F3FA-F02B-7647C38F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E3CD8-FC0A-5610-C9D1-3FBFC32C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DF52-19FA-45A9-E63C-F4CDD3DA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6CE409-3A02-2E0C-1E09-5A55DA948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0E452-D9FE-3F03-D4AA-94CB97AF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4C7BB-E022-1156-B3B5-A7C5776E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9C3AD-948A-9EC5-B15A-EC96D86B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40F0E-5D7C-572A-54D3-64C10CF1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3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5EF133-1C15-5047-6E36-0CD197DB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A6EB5-6D72-74D1-7253-4CD7BA8F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6581C-A05E-E7F9-C11C-64A0021FB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475B-A659-46FA-8DDF-6E572F3488F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F21D2-5B54-6D87-BC1D-35263099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423F4-45B9-1DA0-6F20-4265FB8F6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952B-13E3-4BCA-AE8F-CD4B8FDF6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4311A-133F-B3C1-FFFB-DED99E4E3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ICPC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17C7D-1B59-25A5-2171-E54CC0855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소풍문제</a:t>
            </a:r>
          </a:p>
        </p:txBody>
      </p:sp>
    </p:spTree>
    <p:extLst>
      <p:ext uri="{BB962C8B-B14F-4D97-AF65-F5344CB8AC3E}">
        <p14:creationId xmlns:p14="http://schemas.microsoft.com/office/powerpoint/2010/main" val="793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D563A-BBE8-8AF2-4E22-8AEFB0F5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8" y="210581"/>
            <a:ext cx="2197881" cy="2580121"/>
          </a:xfr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E479EF-F47A-3496-91F4-B6C3BFA7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87762"/>
              </p:ext>
            </p:extLst>
          </p:nvPr>
        </p:nvGraphicFramePr>
        <p:xfrm>
          <a:off x="6706548" y="5345814"/>
          <a:ext cx="5150228" cy="401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557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01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B033E7-13C2-EBA6-D79D-BBA7AE352C2D}"/>
              </a:ext>
            </a:extLst>
          </p:cNvPr>
          <p:cNvSpPr txBox="1"/>
          <p:nvPr/>
        </p:nvSpPr>
        <p:spPr>
          <a:xfrm>
            <a:off x="6706547" y="4976481"/>
            <a:ext cx="54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taken[0]	     taken[1]       taken[2]        taken[3]</a:t>
            </a: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ECA46363-666B-955A-E902-453E192B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67" y="1719160"/>
            <a:ext cx="4233552" cy="49698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93B353-7345-9E7B-C015-AA1D5C23B6A0}"/>
              </a:ext>
            </a:extLst>
          </p:cNvPr>
          <p:cNvSpPr/>
          <p:nvPr/>
        </p:nvSpPr>
        <p:spPr>
          <a:xfrm>
            <a:off x="433449" y="2149434"/>
            <a:ext cx="1110343" cy="142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AE305B-6B1C-6902-EF4B-4C4A95305533}"/>
              </a:ext>
            </a:extLst>
          </p:cNvPr>
          <p:cNvCxnSpPr>
            <a:stCxn id="3" idx="3"/>
          </p:cNvCxnSpPr>
          <p:nvPr/>
        </p:nvCxnSpPr>
        <p:spPr>
          <a:xfrm flipV="1">
            <a:off x="1543792" y="1846613"/>
            <a:ext cx="846075" cy="374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27D8D-C05A-68D1-5132-EC2B8FB08080}"/>
              </a:ext>
            </a:extLst>
          </p:cNvPr>
          <p:cNvSpPr txBox="1"/>
          <p:nvPr/>
        </p:nvSpPr>
        <p:spPr>
          <a:xfrm>
            <a:off x="6706547" y="4517824"/>
            <a:ext cx="48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firstFree</a:t>
            </a:r>
            <a:r>
              <a:rPr lang="en-US" altLang="ko-KR" dirty="0"/>
              <a:t> = 2 </a:t>
            </a:r>
            <a:r>
              <a:rPr lang="en-US" altLang="ko-KR" dirty="0" err="1"/>
              <a:t>pairWith</a:t>
            </a:r>
            <a:r>
              <a:rPr lang="en-US" altLang="ko-KR" dirty="0"/>
              <a:t> = 3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C5BE67E-BC8E-A610-FCDB-221B784C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24878"/>
              </p:ext>
            </p:extLst>
          </p:nvPr>
        </p:nvGraphicFramePr>
        <p:xfrm>
          <a:off x="6706548" y="2590019"/>
          <a:ext cx="5150228" cy="401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557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01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F6EEC26-1560-1804-1363-673BEA9DA05B}"/>
              </a:ext>
            </a:extLst>
          </p:cNvPr>
          <p:cNvSpPr txBox="1"/>
          <p:nvPr/>
        </p:nvSpPr>
        <p:spPr>
          <a:xfrm>
            <a:off x="6706548" y="2220686"/>
            <a:ext cx="548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taken[0]	     taken[1]       taken[2]        taken[3]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71435-A3EC-9B39-B2A7-A208A7DE4814}"/>
              </a:ext>
            </a:extLst>
          </p:cNvPr>
          <p:cNvSpPr txBox="1"/>
          <p:nvPr/>
        </p:nvSpPr>
        <p:spPr>
          <a:xfrm>
            <a:off x="8625444" y="6228751"/>
            <a:ext cx="181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재귀함수 탈출</a:t>
            </a:r>
          </a:p>
        </p:txBody>
      </p:sp>
    </p:spTree>
    <p:extLst>
      <p:ext uri="{BB962C8B-B14F-4D97-AF65-F5344CB8AC3E}">
        <p14:creationId xmlns:p14="http://schemas.microsoft.com/office/powerpoint/2010/main" val="191481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D563A-BBE8-8AF2-4E22-8AEFB0F5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34" y="382773"/>
            <a:ext cx="5263033" cy="6178344"/>
          </a:xfr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E479EF-F47A-3496-91F4-B6C3BFA7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21324"/>
              </p:ext>
            </p:extLst>
          </p:nvPr>
        </p:nvGraphicFramePr>
        <p:xfrm>
          <a:off x="6011766" y="4674856"/>
          <a:ext cx="5620116" cy="438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029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3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B033E7-13C2-EBA6-D79D-BBA7AE352C2D}"/>
              </a:ext>
            </a:extLst>
          </p:cNvPr>
          <p:cNvSpPr txBox="1"/>
          <p:nvPr/>
        </p:nvSpPr>
        <p:spPr>
          <a:xfrm>
            <a:off x="6011765" y="4305524"/>
            <a:ext cx="5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taken[0]	     taken[1]       taken[2]        taken[3]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B934B-7A54-5EE5-7914-FB4285C8B28F}"/>
              </a:ext>
            </a:extLst>
          </p:cNvPr>
          <p:cNvSpPr txBox="1"/>
          <p:nvPr/>
        </p:nvSpPr>
        <p:spPr>
          <a:xfrm>
            <a:off x="6011765" y="3793430"/>
            <a:ext cx="5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firstFree</a:t>
            </a:r>
            <a:r>
              <a:rPr lang="en-US" altLang="ko-KR" dirty="0"/>
              <a:t> = 0 </a:t>
            </a:r>
            <a:r>
              <a:rPr lang="en-US" altLang="ko-KR" dirty="0" err="1"/>
              <a:t>pairWith</a:t>
            </a:r>
            <a:r>
              <a:rPr lang="en-US" altLang="ko-KR" dirty="0"/>
              <a:t>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86DF-56D2-505A-55AB-936C2CB9DD68}"/>
              </a:ext>
            </a:extLst>
          </p:cNvPr>
          <p:cNvSpPr txBox="1"/>
          <p:nvPr/>
        </p:nvSpPr>
        <p:spPr>
          <a:xfrm>
            <a:off x="1783066" y="5587909"/>
            <a:ext cx="2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여기서 다시 시작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88368E-3E2B-4847-398C-A4A48E8A6F66}"/>
              </a:ext>
            </a:extLst>
          </p:cNvPr>
          <p:cNvSpPr/>
          <p:nvPr/>
        </p:nvSpPr>
        <p:spPr>
          <a:xfrm>
            <a:off x="1306286" y="5308270"/>
            <a:ext cx="3568535" cy="231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E5A3AF7-F581-5233-EAF5-EC90EAFD0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7697"/>
              </p:ext>
            </p:extLst>
          </p:nvPr>
        </p:nvGraphicFramePr>
        <p:xfrm>
          <a:off x="6011767" y="1618939"/>
          <a:ext cx="5620116" cy="438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029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3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2DB2BD-63D2-9C6C-EFA4-29FEF76E4FBE}"/>
              </a:ext>
            </a:extLst>
          </p:cNvPr>
          <p:cNvSpPr txBox="1"/>
          <p:nvPr/>
        </p:nvSpPr>
        <p:spPr>
          <a:xfrm>
            <a:off x="6011765" y="1249607"/>
            <a:ext cx="5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taken[0]	     taken[1]       taken[2]        taken[3]</a:t>
            </a:r>
          </a:p>
        </p:txBody>
      </p:sp>
    </p:spTree>
    <p:extLst>
      <p:ext uri="{BB962C8B-B14F-4D97-AF65-F5344CB8AC3E}">
        <p14:creationId xmlns:p14="http://schemas.microsoft.com/office/powerpoint/2010/main" val="327421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D563A-BBE8-8AF2-4E22-8AEFB0F5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8" y="210581"/>
            <a:ext cx="2197881" cy="2580121"/>
          </a:xfr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E479EF-F47A-3496-91F4-B6C3BFA7D9CB}"/>
              </a:ext>
            </a:extLst>
          </p:cNvPr>
          <p:cNvGraphicFramePr>
            <a:graphicFrameLocks noGrp="1"/>
          </p:cNvGraphicFramePr>
          <p:nvPr/>
        </p:nvGraphicFramePr>
        <p:xfrm>
          <a:off x="6706548" y="5345814"/>
          <a:ext cx="5150228" cy="401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557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01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B033E7-13C2-EBA6-D79D-BBA7AE352C2D}"/>
              </a:ext>
            </a:extLst>
          </p:cNvPr>
          <p:cNvSpPr txBox="1"/>
          <p:nvPr/>
        </p:nvSpPr>
        <p:spPr>
          <a:xfrm>
            <a:off x="6706547" y="4976481"/>
            <a:ext cx="54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taken[0]	     taken[1]       taken[2]        taken[3]</a:t>
            </a: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ECA46363-666B-955A-E902-453E192B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67" y="1719160"/>
            <a:ext cx="4233552" cy="49698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93B353-7345-9E7B-C015-AA1D5C23B6A0}"/>
              </a:ext>
            </a:extLst>
          </p:cNvPr>
          <p:cNvSpPr/>
          <p:nvPr/>
        </p:nvSpPr>
        <p:spPr>
          <a:xfrm>
            <a:off x="433449" y="2149434"/>
            <a:ext cx="1110343" cy="142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AE305B-6B1C-6902-EF4B-4C4A95305533}"/>
              </a:ext>
            </a:extLst>
          </p:cNvPr>
          <p:cNvCxnSpPr>
            <a:stCxn id="3" idx="3"/>
          </p:cNvCxnSpPr>
          <p:nvPr/>
        </p:nvCxnSpPr>
        <p:spPr>
          <a:xfrm flipV="1">
            <a:off x="1543792" y="1846613"/>
            <a:ext cx="846075" cy="374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27D8D-C05A-68D1-5132-EC2B8FB08080}"/>
              </a:ext>
            </a:extLst>
          </p:cNvPr>
          <p:cNvSpPr txBox="1"/>
          <p:nvPr/>
        </p:nvSpPr>
        <p:spPr>
          <a:xfrm>
            <a:off x="6706547" y="4517824"/>
            <a:ext cx="48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firstFree</a:t>
            </a:r>
            <a:r>
              <a:rPr lang="en-US" altLang="ko-KR" dirty="0"/>
              <a:t> = 1 </a:t>
            </a:r>
            <a:r>
              <a:rPr lang="en-US" altLang="ko-KR" dirty="0" err="1"/>
              <a:t>pairWith</a:t>
            </a:r>
            <a:r>
              <a:rPr lang="en-US" altLang="ko-KR" dirty="0"/>
              <a:t> = 2</a:t>
            </a:r>
            <a:r>
              <a:rPr lang="ko-KR" altLang="en-US" dirty="0"/>
              <a:t>→</a:t>
            </a:r>
            <a:r>
              <a:rPr lang="en-US" altLang="ko-KR" dirty="0"/>
              <a:t>3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C5BE67E-BC8E-A610-FCDB-221B784C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48529"/>
              </p:ext>
            </p:extLst>
          </p:nvPr>
        </p:nvGraphicFramePr>
        <p:xfrm>
          <a:off x="6706548" y="2590019"/>
          <a:ext cx="5150228" cy="401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557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287557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01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3795" marR="83795" marT="41897" marB="4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F6EEC26-1560-1804-1363-673BEA9DA05B}"/>
              </a:ext>
            </a:extLst>
          </p:cNvPr>
          <p:cNvSpPr txBox="1"/>
          <p:nvPr/>
        </p:nvSpPr>
        <p:spPr>
          <a:xfrm>
            <a:off x="6706548" y="2220686"/>
            <a:ext cx="548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taken[0]	     taken[1]       taken[2]        taken[3]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71435-A3EC-9B39-B2A7-A208A7DE4814}"/>
              </a:ext>
            </a:extLst>
          </p:cNvPr>
          <p:cNvSpPr txBox="1"/>
          <p:nvPr/>
        </p:nvSpPr>
        <p:spPr>
          <a:xfrm>
            <a:off x="8625444" y="6228751"/>
            <a:ext cx="181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재귀함수 탈출</a:t>
            </a:r>
          </a:p>
        </p:txBody>
      </p:sp>
    </p:spTree>
    <p:extLst>
      <p:ext uri="{BB962C8B-B14F-4D97-AF65-F5344CB8AC3E}">
        <p14:creationId xmlns:p14="http://schemas.microsoft.com/office/powerpoint/2010/main" val="273162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20A40-C7A3-940B-2A5E-EFF78DCD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소풍 </a:t>
            </a:r>
            <a:r>
              <a:rPr lang="en-US" altLang="ko-KR" dirty="0"/>
              <a:t>(ID: PICNIC, </a:t>
            </a:r>
            <a:r>
              <a:rPr lang="ko-KR" altLang="en-US" dirty="0"/>
              <a:t>난이도</a:t>
            </a:r>
            <a:r>
              <a:rPr lang="en-US" altLang="ko-KR" dirty="0"/>
              <a:t>:</a:t>
            </a:r>
            <a:r>
              <a:rPr lang="ko-KR" altLang="en-US" dirty="0"/>
              <a:t> 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7FB07-C47D-7739-F0F3-E8FEBA99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b="0" i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000" b="0" i="0" dirty="0">
                <a:effectLst/>
                <a:latin typeface="Consolas" panose="020B0609020204030204" pitchFamily="49" charset="0"/>
              </a:rPr>
              <a:t>유치원에서 소풍을 갑니다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두 명씩 짝을 지으려고 했으나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서로 친구인 </a:t>
            </a:r>
            <a:r>
              <a:rPr lang="ko-KR" altLang="en-US" sz="2000" dirty="0" err="1">
                <a:latin typeface="Consolas" panose="020B0609020204030204" pitchFamily="49" charset="0"/>
              </a:rPr>
              <a:t>학생끼리만</a:t>
            </a:r>
            <a:r>
              <a:rPr lang="ko-KR" altLang="en-US" sz="2000" dirty="0">
                <a:latin typeface="Consolas" panose="020B0609020204030204" pitchFamily="49" charset="0"/>
              </a:rPr>
              <a:t> 짝을 할 수 있습니다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서로 친구인 쌍이 주어질 때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짝을 생성하는 경우의 수를 계산하세요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짝이 되는 학생이 일부만 달라도 다른 방법입니다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Ex)</a:t>
            </a:r>
          </a:p>
          <a:p>
            <a:pPr marL="800100" lvl="1" indent="-342900"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태연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</a:rPr>
              <a:t>제시카</a:t>
            </a:r>
            <a:r>
              <a:rPr lang="en-US" altLang="ko-KR" sz="1600" dirty="0">
                <a:latin typeface="Consolas" panose="020B0609020204030204" pitchFamily="49" charset="0"/>
              </a:rPr>
              <a:t>)(</a:t>
            </a:r>
            <a:r>
              <a:rPr lang="ko-KR" altLang="en-US" sz="1600" dirty="0">
                <a:latin typeface="Consolas" panose="020B0609020204030204" pitchFamily="49" charset="0"/>
              </a:rPr>
              <a:t>써니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</a:rPr>
              <a:t>티파니</a:t>
            </a:r>
            <a:r>
              <a:rPr lang="en-US" altLang="ko-KR" sz="1600" dirty="0">
                <a:latin typeface="Consolas" panose="020B0609020204030204" pitchFamily="49" charset="0"/>
              </a:rPr>
              <a:t>)(</a:t>
            </a:r>
            <a:r>
              <a:rPr lang="ko-KR" altLang="en-US" sz="1600" dirty="0">
                <a:latin typeface="Consolas" panose="020B0609020204030204" pitchFamily="49" charset="0"/>
              </a:rPr>
              <a:t>효연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</a:rPr>
              <a:t>유리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태연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</a:rPr>
              <a:t>제시카</a:t>
            </a:r>
            <a:r>
              <a:rPr lang="en-US" altLang="ko-KR" sz="1600" dirty="0">
                <a:latin typeface="Consolas" panose="020B0609020204030204" pitchFamily="49" charset="0"/>
              </a:rPr>
              <a:t>)(</a:t>
            </a:r>
            <a:r>
              <a:rPr lang="ko-KR" altLang="en-US" sz="1600" dirty="0">
                <a:latin typeface="Consolas" panose="020B0609020204030204" pitchFamily="49" charset="0"/>
              </a:rPr>
              <a:t>써니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</a:rPr>
              <a:t>유리</a:t>
            </a:r>
            <a:r>
              <a:rPr lang="en-US" altLang="ko-KR" sz="1600" dirty="0">
                <a:latin typeface="Consolas" panose="020B0609020204030204" pitchFamily="49" charset="0"/>
              </a:rPr>
              <a:t>)(</a:t>
            </a:r>
            <a:r>
              <a:rPr lang="ko-KR" altLang="en-US" sz="1600" dirty="0">
                <a:latin typeface="Consolas" panose="020B0609020204030204" pitchFamily="49" charset="0"/>
              </a:rPr>
              <a:t>효연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</a:rPr>
              <a:t>티파니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59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20A40-C7A3-940B-2A5E-EFF78DCD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7FB07-C47D-7739-F0F3-E8FEBA99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b="0" i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첫 입력은 테스트 횟수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사실 별 의미 없음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각 테스트의 첫 입력은 학생 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2~10</a:t>
            </a:r>
            <a:r>
              <a:rPr lang="ko-KR" altLang="en-US" sz="1600" dirty="0">
                <a:latin typeface="Consolas" panose="020B0609020204030204" pitchFamily="49" charset="0"/>
              </a:rPr>
              <a:t>사이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두 번째 입력은 친구 쌍의 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세 번째 입력은 친구 관계입니다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12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6693F-9679-4D52-5568-D77BA122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상세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1B659-D7AE-E7DA-4F55-32D1423D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책 기준 </a:t>
            </a:r>
            <a:r>
              <a:rPr lang="en-US" altLang="ko-KR" dirty="0"/>
              <a:t>156p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2 1</a:t>
            </a:r>
          </a:p>
          <a:p>
            <a:pPr marL="0" indent="0">
              <a:buNone/>
            </a:pPr>
            <a:r>
              <a:rPr lang="en-US" altLang="ko-KR" dirty="0"/>
              <a:t>0 1</a:t>
            </a:r>
          </a:p>
          <a:p>
            <a:pPr marL="0" indent="0">
              <a:buNone/>
            </a:pPr>
            <a:r>
              <a:rPr lang="en-US" altLang="ko-KR" dirty="0"/>
              <a:t>4 6</a:t>
            </a:r>
          </a:p>
          <a:p>
            <a:pPr marL="0" indent="0">
              <a:buNone/>
            </a:pPr>
            <a:r>
              <a:rPr lang="en-US" altLang="ko-KR" dirty="0"/>
              <a:t>0 1 1 2 2 3 3 0 0 2 1 3</a:t>
            </a:r>
          </a:p>
          <a:p>
            <a:pPr marL="0" indent="0">
              <a:buNone/>
            </a:pPr>
            <a:r>
              <a:rPr lang="en-US" altLang="ko-KR" dirty="0"/>
              <a:t>6 10</a:t>
            </a:r>
          </a:p>
          <a:p>
            <a:pPr marL="0" indent="0">
              <a:buNone/>
            </a:pPr>
            <a:r>
              <a:rPr lang="en-US" altLang="ko-KR" dirty="0"/>
              <a:t>0 1 0 2 1 2 1 3 1 4 2 3 2 4 3 4 3 5 4 5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E05C9F-9223-A38B-6E49-DF3ED0DB9911}"/>
              </a:ext>
            </a:extLst>
          </p:cNvPr>
          <p:cNvSpPr/>
          <p:nvPr/>
        </p:nvSpPr>
        <p:spPr>
          <a:xfrm>
            <a:off x="755073" y="2695698"/>
            <a:ext cx="574964" cy="48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869D6C-9876-5DA4-2C1F-89E88997F663}"/>
              </a:ext>
            </a:extLst>
          </p:cNvPr>
          <p:cNvSpPr/>
          <p:nvPr/>
        </p:nvSpPr>
        <p:spPr>
          <a:xfrm>
            <a:off x="755071" y="3188527"/>
            <a:ext cx="408711" cy="48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7D83C7-9B4A-84D3-F22A-B70EDE4B6EC1}"/>
              </a:ext>
            </a:extLst>
          </p:cNvPr>
          <p:cNvSpPr/>
          <p:nvPr/>
        </p:nvSpPr>
        <p:spPr>
          <a:xfrm>
            <a:off x="1161803" y="3188527"/>
            <a:ext cx="408711" cy="48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DA34A3-F972-ED16-DD08-0F6022F8C037}"/>
              </a:ext>
            </a:extLst>
          </p:cNvPr>
          <p:cNvSpPr/>
          <p:nvPr/>
        </p:nvSpPr>
        <p:spPr>
          <a:xfrm>
            <a:off x="753092" y="3675415"/>
            <a:ext cx="933204" cy="48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7BA0F5-3250-BDDF-C851-E8E11EC48C49}"/>
              </a:ext>
            </a:extLst>
          </p:cNvPr>
          <p:cNvSpPr/>
          <p:nvPr/>
        </p:nvSpPr>
        <p:spPr>
          <a:xfrm>
            <a:off x="753091" y="4162302"/>
            <a:ext cx="4080165" cy="870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0F046D-4052-7EF9-CBEC-9F599B88118F}"/>
              </a:ext>
            </a:extLst>
          </p:cNvPr>
          <p:cNvSpPr/>
          <p:nvPr/>
        </p:nvSpPr>
        <p:spPr>
          <a:xfrm>
            <a:off x="753091" y="5032375"/>
            <a:ext cx="6526483" cy="934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8F6EC-B89C-519E-5DDA-D6FC9E940CB1}"/>
              </a:ext>
            </a:extLst>
          </p:cNvPr>
          <p:cNvSpPr/>
          <p:nvPr/>
        </p:nvSpPr>
        <p:spPr>
          <a:xfrm>
            <a:off x="753090" y="3182586"/>
            <a:ext cx="1408218" cy="976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120CB-F2A4-BABC-C8E0-26A4B6DC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상세 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FBD96C-3F78-51AD-5466-3F65DFAF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95023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Ex1)</a:t>
            </a:r>
            <a:r>
              <a:rPr lang="ko-KR" altLang="en-US" sz="2000" dirty="0"/>
              <a:t> </a:t>
            </a:r>
            <a:r>
              <a:rPr lang="en-US" altLang="ko-KR" sz="2000" u="sng" dirty="0"/>
              <a:t>4</a:t>
            </a:r>
            <a:r>
              <a:rPr lang="ko-KR" altLang="en-US" sz="2000" u="sng" dirty="0"/>
              <a:t>명</a:t>
            </a:r>
            <a:r>
              <a:rPr lang="ko-KR" altLang="en-US" sz="2000" dirty="0"/>
              <a:t> 사이의 </a:t>
            </a:r>
            <a:r>
              <a:rPr lang="ko-KR" altLang="en-US" sz="2000" u="sng" dirty="0"/>
              <a:t>친구 쌍 수가 </a:t>
            </a:r>
            <a:r>
              <a:rPr lang="en-US" altLang="ko-KR" sz="2000" u="sng" dirty="0"/>
              <a:t>6</a:t>
            </a:r>
            <a:r>
              <a:rPr lang="ko-KR" altLang="en-US" sz="2000" dirty="0"/>
              <a:t>일 때</a:t>
            </a:r>
            <a:endParaRPr lang="en-US" altLang="ko-KR" sz="2000" dirty="0"/>
          </a:p>
          <a:p>
            <a:pPr lvl="1"/>
            <a:r>
              <a:rPr lang="ko-KR" altLang="en-US" sz="1600" dirty="0"/>
              <a:t>세 번째 입력 </a:t>
            </a:r>
            <a:r>
              <a:rPr lang="en-US" altLang="ko-KR" sz="1600" dirty="0"/>
              <a:t>: 01 12 23 03 02 13</a:t>
            </a:r>
            <a:endParaRPr lang="ko-KR" altLang="en-US" sz="16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16FBE71-EB35-991C-6BCD-FB82DCAA95D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74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Ex1)</a:t>
            </a:r>
            <a:r>
              <a:rPr lang="ko-KR" altLang="en-US" sz="2000" dirty="0"/>
              <a:t> </a:t>
            </a:r>
            <a:r>
              <a:rPr lang="en-US" altLang="ko-KR" sz="2000" dirty="0"/>
              <a:t>6</a:t>
            </a:r>
            <a:r>
              <a:rPr lang="ko-KR" altLang="en-US" sz="2000" dirty="0"/>
              <a:t>명 사이의 친구 쌍 수가 </a:t>
            </a:r>
            <a:r>
              <a:rPr lang="en-US" altLang="ko-KR" sz="2000" dirty="0"/>
              <a:t>10</a:t>
            </a:r>
            <a:r>
              <a:rPr lang="ko-KR" altLang="en-US" sz="2000" dirty="0"/>
              <a:t>일 때</a:t>
            </a:r>
            <a:endParaRPr lang="en-US" altLang="ko-KR" sz="2000" dirty="0"/>
          </a:p>
          <a:p>
            <a:pPr lvl="1"/>
            <a:r>
              <a:rPr lang="ko-KR" altLang="en-US" sz="1600" dirty="0"/>
              <a:t>세 번째 입력 </a:t>
            </a:r>
            <a:r>
              <a:rPr lang="en-US" altLang="ko-KR" sz="1600" dirty="0"/>
              <a:t>: 01 02 12 13 14 23 24 34 35 45</a:t>
            </a:r>
            <a:endParaRPr lang="ko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ACD895-45B2-E33C-F89A-FEF341A90776}"/>
              </a:ext>
            </a:extLst>
          </p:cNvPr>
          <p:cNvSpPr/>
          <p:nvPr/>
        </p:nvSpPr>
        <p:spPr>
          <a:xfrm>
            <a:off x="2434049" y="3429000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9E0A25-326E-7C11-FB7B-F7FC375B83B2}"/>
              </a:ext>
            </a:extLst>
          </p:cNvPr>
          <p:cNvSpPr/>
          <p:nvPr/>
        </p:nvSpPr>
        <p:spPr>
          <a:xfrm>
            <a:off x="3467100" y="3429000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D7026B-F5DD-5D6B-EA46-CF80BD462DEA}"/>
              </a:ext>
            </a:extLst>
          </p:cNvPr>
          <p:cNvSpPr/>
          <p:nvPr/>
        </p:nvSpPr>
        <p:spPr>
          <a:xfrm>
            <a:off x="2434049" y="4408713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51A2AC1-5D68-EA90-8046-3C49DF1ACE70}"/>
              </a:ext>
            </a:extLst>
          </p:cNvPr>
          <p:cNvSpPr/>
          <p:nvPr/>
        </p:nvSpPr>
        <p:spPr>
          <a:xfrm>
            <a:off x="3467100" y="4408712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8FDD2A-A817-7C3A-9338-8B6755A22A6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073513" y="3755571"/>
            <a:ext cx="3935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B181B1-3F2A-717F-564A-AFD3B48BDB72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2979866" y="3986492"/>
            <a:ext cx="580881" cy="517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753655-6A09-07BF-338A-8D4B77247EBB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753781" y="4082142"/>
            <a:ext cx="0" cy="326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D5C27D4-21EF-A45C-9BC1-B0EE05B7F73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073513" y="4735283"/>
            <a:ext cx="39358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06F1E6-5940-29E9-E3AE-C61688AD655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786832" y="4082142"/>
            <a:ext cx="0" cy="32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5FDC89-328A-BDB5-BC15-4ADA8E9E87C6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2979866" y="3986492"/>
            <a:ext cx="580881" cy="517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A2114F83-D09F-85C9-8C8C-AA6F0213DE2A}"/>
              </a:ext>
            </a:extLst>
          </p:cNvPr>
          <p:cNvSpPr/>
          <p:nvPr/>
        </p:nvSpPr>
        <p:spPr>
          <a:xfrm>
            <a:off x="7372116" y="3429000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1FAB8CE-0D0C-71FF-AFA5-5821FC79100C}"/>
              </a:ext>
            </a:extLst>
          </p:cNvPr>
          <p:cNvSpPr/>
          <p:nvPr/>
        </p:nvSpPr>
        <p:spPr>
          <a:xfrm>
            <a:off x="8405167" y="2775858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D3E878A-866E-C5D0-FFAA-6AAB7E938F7C}"/>
              </a:ext>
            </a:extLst>
          </p:cNvPr>
          <p:cNvSpPr/>
          <p:nvPr/>
        </p:nvSpPr>
        <p:spPr>
          <a:xfrm>
            <a:off x="7372116" y="4408713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6F41100-4ABA-7A2E-AA60-073991C4A8CA}"/>
              </a:ext>
            </a:extLst>
          </p:cNvPr>
          <p:cNvSpPr/>
          <p:nvPr/>
        </p:nvSpPr>
        <p:spPr>
          <a:xfrm>
            <a:off x="8405167" y="5061854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9477524-F875-941B-E03C-4CBFBDBB5014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7691848" y="4082142"/>
            <a:ext cx="0" cy="326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B8C976B-0F4D-1835-9800-819A036FA422}"/>
              </a:ext>
            </a:extLst>
          </p:cNvPr>
          <p:cNvCxnSpPr>
            <a:cxnSpLocks/>
            <a:stCxn id="59" idx="5"/>
            <a:endCxn id="60" idx="2"/>
          </p:cNvCxnSpPr>
          <p:nvPr/>
        </p:nvCxnSpPr>
        <p:spPr>
          <a:xfrm>
            <a:off x="7917933" y="4966205"/>
            <a:ext cx="487234" cy="422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9A5DFA69-6FD9-AB80-A368-163857108F6E}"/>
              </a:ext>
            </a:extLst>
          </p:cNvPr>
          <p:cNvSpPr/>
          <p:nvPr/>
        </p:nvSpPr>
        <p:spPr>
          <a:xfrm>
            <a:off x="9438218" y="3429000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A368487-1611-AA6D-7A81-265E5E57E6EF}"/>
              </a:ext>
            </a:extLst>
          </p:cNvPr>
          <p:cNvSpPr/>
          <p:nvPr/>
        </p:nvSpPr>
        <p:spPr>
          <a:xfrm>
            <a:off x="9438218" y="4408713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2026302-6E30-8713-94D5-B5482A1B325C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>
            <a:off x="9757950" y="4082142"/>
            <a:ext cx="0" cy="326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BC4B4E-FFFC-0663-56F5-5D4E6E17E968}"/>
              </a:ext>
            </a:extLst>
          </p:cNvPr>
          <p:cNvCxnSpPr>
            <a:cxnSpLocks/>
            <a:stCxn id="79" idx="1"/>
            <a:endCxn id="58" idx="6"/>
          </p:cNvCxnSpPr>
          <p:nvPr/>
        </p:nvCxnSpPr>
        <p:spPr>
          <a:xfrm flipH="1" flipV="1">
            <a:off x="9044631" y="3102429"/>
            <a:ext cx="487234" cy="422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7828906-60FC-60E7-0E75-096CD75E9298}"/>
              </a:ext>
            </a:extLst>
          </p:cNvPr>
          <p:cNvCxnSpPr>
            <a:cxnSpLocks/>
            <a:stCxn id="80" idx="3"/>
            <a:endCxn id="60" idx="6"/>
          </p:cNvCxnSpPr>
          <p:nvPr/>
        </p:nvCxnSpPr>
        <p:spPr>
          <a:xfrm flipH="1">
            <a:off x="9044631" y="4966205"/>
            <a:ext cx="487234" cy="422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47BBFFE-626F-13F4-28B8-BDFCC996D3F6}"/>
              </a:ext>
            </a:extLst>
          </p:cNvPr>
          <p:cNvCxnSpPr>
            <a:cxnSpLocks/>
            <a:stCxn id="80" idx="1"/>
            <a:endCxn id="58" idx="5"/>
          </p:cNvCxnSpPr>
          <p:nvPr/>
        </p:nvCxnSpPr>
        <p:spPr>
          <a:xfrm flipH="1" flipV="1">
            <a:off x="8950984" y="3333350"/>
            <a:ext cx="580881" cy="1171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AD3A0B1-8C55-6223-C2D1-744448D36A9C}"/>
              </a:ext>
            </a:extLst>
          </p:cNvPr>
          <p:cNvCxnSpPr>
            <a:cxnSpLocks/>
            <a:stCxn id="60" idx="7"/>
            <a:endCxn id="79" idx="3"/>
          </p:cNvCxnSpPr>
          <p:nvPr/>
        </p:nvCxnSpPr>
        <p:spPr>
          <a:xfrm flipV="1">
            <a:off x="8950984" y="3986492"/>
            <a:ext cx="580881" cy="117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CC9D5A8-7186-AB70-6FF4-F8F7638CA37E}"/>
              </a:ext>
            </a:extLst>
          </p:cNvPr>
          <p:cNvCxnSpPr>
            <a:cxnSpLocks/>
            <a:stCxn id="59" idx="7"/>
            <a:endCxn id="79" idx="2"/>
          </p:cNvCxnSpPr>
          <p:nvPr/>
        </p:nvCxnSpPr>
        <p:spPr>
          <a:xfrm flipV="1">
            <a:off x="7917933" y="3755571"/>
            <a:ext cx="1520285" cy="74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9069FCA-930C-430D-83D5-D878640B5116}"/>
              </a:ext>
            </a:extLst>
          </p:cNvPr>
          <p:cNvCxnSpPr>
            <a:cxnSpLocks/>
            <a:stCxn id="59" idx="6"/>
            <a:endCxn id="80" idx="2"/>
          </p:cNvCxnSpPr>
          <p:nvPr/>
        </p:nvCxnSpPr>
        <p:spPr>
          <a:xfrm>
            <a:off x="8011580" y="4735284"/>
            <a:ext cx="1426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18DA984-9A4A-B5E5-452F-DC2ED24CEBB4}"/>
              </a:ext>
            </a:extLst>
          </p:cNvPr>
          <p:cNvCxnSpPr>
            <a:cxnSpLocks/>
            <a:stCxn id="57" idx="5"/>
            <a:endCxn id="60" idx="1"/>
          </p:cNvCxnSpPr>
          <p:nvPr/>
        </p:nvCxnSpPr>
        <p:spPr>
          <a:xfrm>
            <a:off x="7917933" y="3986492"/>
            <a:ext cx="580881" cy="117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내용 개체 틀 4">
            <a:extLst>
              <a:ext uri="{FF2B5EF4-FFF2-40B4-BE49-F238E27FC236}">
                <a16:creationId xmlns:a16="http://schemas.microsoft.com/office/drawing/2014/main" id="{2103812F-5D83-665D-EABE-11C7DDAE6994}"/>
              </a:ext>
            </a:extLst>
          </p:cNvPr>
          <p:cNvSpPr txBox="1">
            <a:spLocks/>
          </p:cNvSpPr>
          <p:nvPr/>
        </p:nvSpPr>
        <p:spPr>
          <a:xfrm>
            <a:off x="999011" y="6093459"/>
            <a:ext cx="10193978" cy="95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친구 쌍 수 </a:t>
            </a:r>
            <a:r>
              <a:rPr lang="en-US" altLang="ko-KR" sz="2400" dirty="0"/>
              <a:t>= </a:t>
            </a:r>
            <a:r>
              <a:rPr lang="ko-KR" altLang="en-US" sz="2400" dirty="0"/>
              <a:t>두 번째 입력 값 </a:t>
            </a:r>
            <a:r>
              <a:rPr lang="en-US" altLang="ko-KR" sz="2400" dirty="0"/>
              <a:t>= </a:t>
            </a:r>
            <a:r>
              <a:rPr lang="ko-KR" altLang="en-US" sz="2400" dirty="0"/>
              <a:t>세 번째 입력 쌍 횟수 </a:t>
            </a:r>
            <a:r>
              <a:rPr lang="en-US" altLang="ko-KR" sz="2400" dirty="0"/>
              <a:t>= </a:t>
            </a:r>
            <a:r>
              <a:rPr lang="ko-KR" altLang="en-US" sz="2400" dirty="0"/>
              <a:t>선분 개수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17B331-C1D6-AB48-0773-B41FF1B480AC}"/>
              </a:ext>
            </a:extLst>
          </p:cNvPr>
          <p:cNvSpPr txBox="1"/>
          <p:nvPr/>
        </p:nvSpPr>
        <p:spPr>
          <a:xfrm>
            <a:off x="1519201" y="1635046"/>
            <a:ext cx="146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첫 번째 입력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8F75C8A-0B6A-C457-5284-71545584956C}"/>
              </a:ext>
            </a:extLst>
          </p:cNvPr>
          <p:cNvSpPr txBox="1"/>
          <p:nvPr/>
        </p:nvSpPr>
        <p:spPr>
          <a:xfrm>
            <a:off x="3850723" y="1650116"/>
            <a:ext cx="146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두 번째 입력</a:t>
            </a:r>
          </a:p>
        </p:txBody>
      </p:sp>
    </p:spTree>
    <p:extLst>
      <p:ext uri="{BB962C8B-B14F-4D97-AF65-F5344CB8AC3E}">
        <p14:creationId xmlns:p14="http://schemas.microsoft.com/office/powerpoint/2010/main" val="129701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9E8C4-C5DB-EB4B-1C80-714070AC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값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83F58-889F-A746-F81E-A204FF7E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33" y="2535677"/>
            <a:ext cx="6665067" cy="364128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 번째 케이스의 경우 모두가 친구이다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경우의 수 </a:t>
            </a:r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  <a:r>
              <a:rPr lang="en-US" altLang="ko-KR" sz="2000" dirty="0"/>
              <a:t>, (0,1)(2,3)</a:t>
            </a:r>
            <a:r>
              <a:rPr lang="ko-KR" altLang="en-US" sz="2000" dirty="0"/>
              <a:t>이 같은 조</a:t>
            </a:r>
            <a:endParaRPr lang="en-US" altLang="ko-KR" sz="2000" dirty="0"/>
          </a:p>
          <a:p>
            <a:r>
              <a:rPr lang="ko-KR" altLang="en-US" sz="2000" dirty="0"/>
              <a:t>경우의 수 </a:t>
            </a:r>
            <a:r>
              <a:rPr lang="en-US" altLang="ko-KR" sz="2000" dirty="0"/>
              <a:t>2</a:t>
            </a:r>
            <a:r>
              <a:rPr lang="ko-KR" altLang="en-US" sz="2000" dirty="0"/>
              <a:t>번</a:t>
            </a:r>
            <a:r>
              <a:rPr lang="en-US" altLang="ko-KR" sz="2000" dirty="0"/>
              <a:t>, (0,2)(1,3)</a:t>
            </a:r>
            <a:r>
              <a:rPr lang="ko-KR" altLang="en-US" sz="2000" dirty="0"/>
              <a:t>이 같은 조</a:t>
            </a:r>
            <a:endParaRPr lang="en-US" altLang="ko-KR" sz="2000" dirty="0"/>
          </a:p>
          <a:p>
            <a:r>
              <a:rPr lang="ko-KR" altLang="en-US" sz="2000" dirty="0"/>
              <a:t>경우의 수 </a:t>
            </a:r>
            <a:r>
              <a:rPr lang="en-US" altLang="ko-KR" sz="2000" dirty="0"/>
              <a:t>3</a:t>
            </a:r>
            <a:r>
              <a:rPr lang="ko-KR" altLang="en-US" sz="2000" dirty="0"/>
              <a:t>번</a:t>
            </a:r>
            <a:r>
              <a:rPr lang="en-US" altLang="ko-KR" sz="2000" dirty="0"/>
              <a:t>, (0,3)(1,2)</a:t>
            </a:r>
            <a:r>
              <a:rPr lang="ko-KR" altLang="en-US" sz="2000" dirty="0"/>
              <a:t>이 같은 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가능한 조합이 </a:t>
            </a:r>
            <a:r>
              <a:rPr lang="en-US" altLang="ko-KR" sz="2000" dirty="0"/>
              <a:t>3</a:t>
            </a:r>
            <a:r>
              <a:rPr lang="ko-KR" altLang="en-US" sz="2000" dirty="0"/>
              <a:t>가지이므로 </a:t>
            </a:r>
            <a:r>
              <a:rPr lang="en-US" altLang="ko-KR" sz="2000" dirty="0"/>
              <a:t>3</a:t>
            </a:r>
            <a:r>
              <a:rPr lang="ko-KR" altLang="en-US" sz="2000" dirty="0"/>
              <a:t>이 출력된다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4564FF-0416-AB06-5B92-9CF4B9F11EE8}"/>
              </a:ext>
            </a:extLst>
          </p:cNvPr>
          <p:cNvSpPr/>
          <p:nvPr/>
        </p:nvSpPr>
        <p:spPr>
          <a:xfrm>
            <a:off x="1655323" y="3033409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660B20-F1A0-A845-14B0-8C7592749E01}"/>
              </a:ext>
            </a:extLst>
          </p:cNvPr>
          <p:cNvSpPr/>
          <p:nvPr/>
        </p:nvSpPr>
        <p:spPr>
          <a:xfrm>
            <a:off x="2688374" y="3033409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926D14B-E56C-2E20-7A6B-98C4D93924A3}"/>
              </a:ext>
            </a:extLst>
          </p:cNvPr>
          <p:cNvSpPr/>
          <p:nvPr/>
        </p:nvSpPr>
        <p:spPr>
          <a:xfrm>
            <a:off x="1655323" y="4013122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744698-78AD-8481-4851-2FF026B437E7}"/>
              </a:ext>
            </a:extLst>
          </p:cNvPr>
          <p:cNvSpPr/>
          <p:nvPr/>
        </p:nvSpPr>
        <p:spPr>
          <a:xfrm>
            <a:off x="2688374" y="4013121"/>
            <a:ext cx="639464" cy="6531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9FE2F3-3395-0B6F-0F9A-A56AE01D669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294787" y="3359980"/>
            <a:ext cx="3935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07D79C-102E-92CE-8DDA-7FBE79845239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201140" y="3590901"/>
            <a:ext cx="580881" cy="517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DB7B83F-5CD9-C42B-2919-FB3058BE87D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975055" y="3686551"/>
            <a:ext cx="0" cy="326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65DD040-887D-3086-8228-5713A8A227D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94787" y="4339692"/>
            <a:ext cx="39358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3D74C0-3446-2351-915B-3068770E98C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008106" y="3686551"/>
            <a:ext cx="0" cy="32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AD1797-0BD2-E036-394F-372E7F8BD594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01140" y="3590901"/>
            <a:ext cx="580881" cy="517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9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416CD-5111-39B8-4B21-5D7F32BC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349A03-2D1E-E56A-F1BC-39F9846C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2962"/>
            <a:ext cx="7988030" cy="5421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1C5F4D-A585-AB9E-DFE9-8A525D8D2840}"/>
              </a:ext>
            </a:extLst>
          </p:cNvPr>
          <p:cNvSpPr txBox="1"/>
          <p:nvPr/>
        </p:nvSpPr>
        <p:spPr>
          <a:xfrm>
            <a:off x="4698459" y="1490922"/>
            <a:ext cx="19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케이스 수</a:t>
            </a: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BE239F53-8655-9E25-FC8B-6F11F16E444F}"/>
              </a:ext>
            </a:extLst>
          </p:cNvPr>
          <p:cNvSpPr/>
          <p:nvPr/>
        </p:nvSpPr>
        <p:spPr>
          <a:xfrm>
            <a:off x="4273685" y="1386191"/>
            <a:ext cx="369651" cy="578795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86DA1B0C-4EA3-B9F7-4D8A-AF808413B03B}"/>
              </a:ext>
            </a:extLst>
          </p:cNvPr>
          <p:cNvSpPr/>
          <p:nvPr/>
        </p:nvSpPr>
        <p:spPr>
          <a:xfrm>
            <a:off x="6465651" y="3242554"/>
            <a:ext cx="330739" cy="817198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798C9-3258-B398-DBA6-377BEE35C4DB}"/>
              </a:ext>
            </a:extLst>
          </p:cNvPr>
          <p:cNvSpPr txBox="1"/>
          <p:nvPr/>
        </p:nvSpPr>
        <p:spPr>
          <a:xfrm>
            <a:off x="6854757" y="3327987"/>
            <a:ext cx="191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첫 번째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두 번째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6054D6-BD3D-7289-E4A3-FD9DCB2EC265}"/>
              </a:ext>
            </a:extLst>
          </p:cNvPr>
          <p:cNvSpPr txBox="1"/>
          <p:nvPr/>
        </p:nvSpPr>
        <p:spPr>
          <a:xfrm>
            <a:off x="4458510" y="4757107"/>
            <a:ext cx="3628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세 번째 입력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문자열로 가져옴</a:t>
            </a:r>
            <a:br>
              <a:rPr lang="en-US" altLang="ko-KR" sz="1100" b="1" dirty="0">
                <a:solidFill>
                  <a:schemeClr val="bg1"/>
                </a:solidFill>
              </a:rPr>
            </a:br>
            <a:r>
              <a:rPr lang="ko-KR" altLang="en-US" sz="1100" b="1" dirty="0">
                <a:solidFill>
                  <a:schemeClr val="bg1"/>
                </a:solidFill>
              </a:rPr>
              <a:t>공백 제거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68189C-F9C8-010D-1E63-F5A4AFF3F370}"/>
              </a:ext>
            </a:extLst>
          </p:cNvPr>
          <p:cNvSpPr txBox="1"/>
          <p:nvPr/>
        </p:nvSpPr>
        <p:spPr>
          <a:xfrm>
            <a:off x="4797356" y="5143221"/>
            <a:ext cx="3628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각 숫자 하나씩 분리해 배열에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BE8A1-67E9-68E4-2F27-C88217B85C70}"/>
              </a:ext>
            </a:extLst>
          </p:cNvPr>
          <p:cNvSpPr txBox="1"/>
          <p:nvPr/>
        </p:nvSpPr>
        <p:spPr>
          <a:xfrm>
            <a:off x="5288202" y="5586914"/>
            <a:ext cx="3628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정수형 배열로 변환</a:t>
            </a:r>
          </a:p>
        </p:txBody>
      </p:sp>
    </p:spTree>
    <p:extLst>
      <p:ext uri="{BB962C8B-B14F-4D97-AF65-F5344CB8AC3E}">
        <p14:creationId xmlns:p14="http://schemas.microsoft.com/office/powerpoint/2010/main" val="58739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0C35C8-CB9D-C9A1-53D6-4B0D6487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71" y="2263830"/>
            <a:ext cx="7276723" cy="12235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0982E-D676-B970-EBD5-76F1ABBA39F0}"/>
              </a:ext>
            </a:extLst>
          </p:cNvPr>
          <p:cNvSpPr txBox="1"/>
          <p:nvPr/>
        </p:nvSpPr>
        <p:spPr>
          <a:xfrm>
            <a:off x="641268" y="623455"/>
            <a:ext cx="71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세 번째 입력이</a:t>
            </a:r>
            <a:r>
              <a:rPr lang="en-US" altLang="ko-KR" dirty="0"/>
              <a:t> 1 2 0 1 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15C8BBD-8C54-B4F7-9407-6A52A5413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65994"/>
              </p:ext>
            </p:extLst>
          </p:nvPr>
        </p:nvGraphicFramePr>
        <p:xfrm>
          <a:off x="715372" y="1553625"/>
          <a:ext cx="5620116" cy="438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029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3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994775-7C77-7F7C-1B03-791AEB62872C}"/>
              </a:ext>
            </a:extLst>
          </p:cNvPr>
          <p:cNvSpPr txBox="1"/>
          <p:nvPr/>
        </p:nvSpPr>
        <p:spPr>
          <a:xfrm>
            <a:off x="715371" y="1124911"/>
            <a:ext cx="5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partnerI</a:t>
            </a:r>
            <a:r>
              <a:rPr lang="en-US" altLang="ko-KR" dirty="0"/>
              <a:t>[0]   </a:t>
            </a:r>
            <a:r>
              <a:rPr lang="en-US" altLang="ko-KR" dirty="0" err="1"/>
              <a:t>partnerI</a:t>
            </a:r>
            <a:r>
              <a:rPr lang="en-US" altLang="ko-KR" dirty="0"/>
              <a:t>[1]    </a:t>
            </a:r>
            <a:r>
              <a:rPr lang="en-US" altLang="ko-KR" dirty="0" err="1"/>
              <a:t>partnerI</a:t>
            </a:r>
            <a:r>
              <a:rPr lang="en-US" altLang="ko-KR" dirty="0"/>
              <a:t>[2]    </a:t>
            </a:r>
            <a:r>
              <a:rPr lang="en-US" altLang="ko-KR" dirty="0" err="1"/>
              <a:t>partnerI</a:t>
            </a:r>
            <a:r>
              <a:rPr lang="en-US" altLang="ko-KR" dirty="0"/>
              <a:t>[3]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C807D6-1BE4-4751-8408-D5E17896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1" y="4489628"/>
            <a:ext cx="5988249" cy="1247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19EA74-A332-FCEC-B21E-F08303F55B8B}"/>
              </a:ext>
            </a:extLst>
          </p:cNvPr>
          <p:cNvSpPr txBox="1"/>
          <p:nvPr/>
        </p:nvSpPr>
        <p:spPr>
          <a:xfrm>
            <a:off x="715371" y="4087466"/>
            <a:ext cx="152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0AA2B-E6B1-9DC4-06CF-D4F4867FED30}"/>
              </a:ext>
            </a:extLst>
          </p:cNvPr>
          <p:cNvSpPr txBox="1"/>
          <p:nvPr/>
        </p:nvSpPr>
        <p:spPr>
          <a:xfrm>
            <a:off x="715371" y="5865213"/>
            <a:ext cx="35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areFriends</a:t>
            </a:r>
            <a:r>
              <a:rPr lang="en-US" altLang="ko-KR" dirty="0"/>
              <a:t>[1,2] = true;</a:t>
            </a:r>
          </a:p>
        </p:txBody>
      </p:sp>
    </p:spTree>
    <p:extLst>
      <p:ext uri="{BB962C8B-B14F-4D97-AF65-F5344CB8AC3E}">
        <p14:creationId xmlns:p14="http://schemas.microsoft.com/office/powerpoint/2010/main" val="237982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D563A-BBE8-8AF2-4E22-8AEFB0F5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34" y="382773"/>
            <a:ext cx="5263033" cy="6178344"/>
          </a:xfr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B3F07CD5-FB0D-8AA5-3923-8A631BF62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64389"/>
              </p:ext>
            </p:extLst>
          </p:nvPr>
        </p:nvGraphicFramePr>
        <p:xfrm>
          <a:off x="6011767" y="882669"/>
          <a:ext cx="5620116" cy="438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029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3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D145AB-94C9-F48F-8479-C95159DA046D}"/>
              </a:ext>
            </a:extLst>
          </p:cNvPr>
          <p:cNvSpPr txBox="1"/>
          <p:nvPr/>
        </p:nvSpPr>
        <p:spPr>
          <a:xfrm>
            <a:off x="6011765" y="513337"/>
            <a:ext cx="5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taken[0]	     taken[1]       taken[2]        taken[3]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E479EF-F47A-3496-91F4-B6C3BFA7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30257"/>
              </p:ext>
            </p:extLst>
          </p:nvPr>
        </p:nvGraphicFramePr>
        <p:xfrm>
          <a:off x="6011766" y="4674856"/>
          <a:ext cx="5620116" cy="438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5029">
                  <a:extLst>
                    <a:ext uri="{9D8B030D-6E8A-4147-A177-3AD203B41FA5}">
                      <a16:colId xmlns:a16="http://schemas.microsoft.com/office/drawing/2014/main" val="3451854740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74507137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848132137"/>
                    </a:ext>
                  </a:extLst>
                </a:gridCol>
                <a:gridCol w="1405029">
                  <a:extLst>
                    <a:ext uri="{9D8B030D-6E8A-4147-A177-3AD203B41FA5}">
                      <a16:colId xmlns:a16="http://schemas.microsoft.com/office/drawing/2014/main" val="1016931060"/>
                    </a:ext>
                  </a:extLst>
                </a:gridCol>
              </a:tblGrid>
              <a:tr h="43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35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B033E7-13C2-EBA6-D79D-BBA7AE352C2D}"/>
              </a:ext>
            </a:extLst>
          </p:cNvPr>
          <p:cNvSpPr txBox="1"/>
          <p:nvPr/>
        </p:nvSpPr>
        <p:spPr>
          <a:xfrm>
            <a:off x="6011765" y="4305524"/>
            <a:ext cx="5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taken[0]	     taken[1]       taken[2]        taken[3]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B934B-7A54-5EE5-7914-FB4285C8B28F}"/>
              </a:ext>
            </a:extLst>
          </p:cNvPr>
          <p:cNvSpPr txBox="1"/>
          <p:nvPr/>
        </p:nvSpPr>
        <p:spPr>
          <a:xfrm>
            <a:off x="6011765" y="3793430"/>
            <a:ext cx="5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firstFree</a:t>
            </a:r>
            <a:r>
              <a:rPr lang="en-US" altLang="ko-KR" dirty="0"/>
              <a:t> = 0 </a:t>
            </a:r>
            <a:r>
              <a:rPr lang="en-US" altLang="ko-KR" dirty="0" err="1"/>
              <a:t>pairWith</a:t>
            </a:r>
            <a:r>
              <a:rPr lang="en-US" altLang="ko-KR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91986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588</Words>
  <Application>Microsoft Office PowerPoint</Application>
  <PresentationFormat>와이드스크린</PresentationFormat>
  <Paragraphs>122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ICPC</vt:lpstr>
      <vt:lpstr>6.3 문제: 소풍 (ID: PICNIC, 난이도: 하)</vt:lpstr>
      <vt:lpstr>입력 조건</vt:lpstr>
      <vt:lpstr>입력 상세 설명</vt:lpstr>
      <vt:lpstr>입력 상세 설명</vt:lpstr>
      <vt:lpstr>출력 값 설명</vt:lpstr>
      <vt:lpstr>코드 리뷰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ICPC</dc:title>
  <dc:creator>김 석범</dc:creator>
  <cp:lastModifiedBy>김 석범</cp:lastModifiedBy>
  <cp:revision>1</cp:revision>
  <dcterms:created xsi:type="dcterms:W3CDTF">2023-08-02T13:03:04Z</dcterms:created>
  <dcterms:modified xsi:type="dcterms:W3CDTF">2023-08-02T13:20:18Z</dcterms:modified>
</cp:coreProperties>
</file>