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5C7-D5F5-76DF-80EB-B7A6C277D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F513A0-FC74-780C-C479-54C647CD4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5B39E-1B13-D105-D590-76B85EB2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9CC8-EF1F-4B14-9ED5-58BE34B8025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14940-9A25-2452-F53F-928D364E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14F04-B199-5D73-6149-53BBBE6A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8F66-A352-4A8E-947E-00469C9A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54B5-32D9-DC03-D684-7E301C1C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D83383-3C20-EA4F-225A-B872F5AA1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89EBF-C95B-04AD-CDB8-ACBF8B9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9CC8-EF1F-4B14-9ED5-58BE34B8025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7528C-2A2A-ECCA-EE6C-09C756F0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B3F05-BE38-4038-F24B-21578C62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8F66-A352-4A8E-947E-00469C9A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0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B0FEC-7CE0-A7F2-158F-2D25C0CA7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40C0B8-B728-466D-D88D-8C3EB0B4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8F328-F721-6B40-737C-0576E11E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9CC8-EF1F-4B14-9ED5-58BE34B8025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57933-A3EA-C165-E639-8DD39EE0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C9FD9-E261-0F7B-9872-5CE0C47F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8F66-A352-4A8E-947E-00469C9A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0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D26D9-62D4-F2CD-4FD8-BC8F7AD6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1716E-2168-E053-CFC1-15C0B2DE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A55CC-B4B1-C7B4-8B3F-852174D9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9CC8-EF1F-4B14-9ED5-58BE34B8025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9D9FD-9E90-4043-BCB1-A7BE0C6E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73071-A2F0-68CA-305C-AD3C414A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8F66-A352-4A8E-947E-00469C9A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1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56AC2-029D-C5A1-E739-3BDFCFFA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9DEEC-24B5-013D-6D5F-7863AF332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F148B-DF42-4256-9CE5-C141DE5D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9CC8-EF1F-4B14-9ED5-58BE34B8025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BD4AF-8FBD-099A-2FC6-6090AF0E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97854-9A42-6A72-D0F3-D5EC452E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8F66-A352-4A8E-947E-00469C9A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EED2F-8528-F8B1-C93B-F7174CCC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8A2F7-B079-ABDA-D3E1-46A4EBB25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8E197-7C03-3AB7-314C-474279512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0B0D4-1E8B-9492-5CB2-D5C8E667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9CC8-EF1F-4B14-9ED5-58BE34B8025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FBEC7-E9B6-396E-CDF6-94027245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20BB4-3361-CCFA-B774-4C3D52E0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8F66-A352-4A8E-947E-00469C9A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2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0959D-4C07-B280-F1FB-F066578F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E1D20-2AFE-E88D-8A5C-FD18206F0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A68E6E-5B35-D5F8-5D49-EF3C7918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B27E20-FED1-3F3B-3593-915FE9B61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78DD46-501D-D30C-C31F-61BBDA61B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BEA2AA-4236-4219-A120-53417A53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9CC8-EF1F-4B14-9ED5-58BE34B8025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DB6E4-B08F-7B21-2CF2-244705A5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3B8959-F00A-DC2A-A220-47930FCE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8F66-A352-4A8E-947E-00469C9A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1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B4E2C-A29C-7927-BA21-2090E93E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89D88B-57F6-1136-E237-C6F4B0A9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9CC8-EF1F-4B14-9ED5-58BE34B8025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87DDB-8A7A-B6FB-8EA7-6A45CC90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D7440-3935-74B2-908F-C91D12AF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8F66-A352-4A8E-947E-00469C9A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17DE26-C904-5FA2-F254-B8D56493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9CC8-EF1F-4B14-9ED5-58BE34B8025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237E88-2DE6-5F1A-2331-4B640A41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D467A-14E6-B2DD-9851-B0830E86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8F66-A352-4A8E-947E-00469C9A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0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FB6C7-871E-758E-260F-35CD0D14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D4D11-FC24-34C0-FE35-71ECC59D8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82D9D-ABDD-81C0-80B4-4FD8E662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D4FE4-1759-AF2A-3E70-646AEDA0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9CC8-EF1F-4B14-9ED5-58BE34B8025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E9616-6EDD-0BE9-FAE0-855D1E01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A3BFC-ACAA-D9B4-1C87-50822F6A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8F66-A352-4A8E-947E-00469C9A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7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FB15-D84E-3643-702F-8E0188D0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7F5137-8FF4-ECF2-A5E8-8706ADE44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37A12F-40F2-6BDA-779B-A9F272DC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983C7-7382-944D-833F-75BD9B89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9CC8-EF1F-4B14-9ED5-58BE34B8025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BC3FC-74E5-5840-3DA3-078CB5B8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CEA23A-CFD2-C3BD-F198-01B891DF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8F66-A352-4A8E-947E-00469C9A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5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68B906-A30B-658D-936C-BA2EBB6F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51271-DF19-9EFB-E296-26E911F44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5848D-F656-9E45-C3AF-0F80690AF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9CC8-EF1F-4B14-9ED5-58BE34B8025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9AFCC-8806-389F-D760-0CEADDF58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2E007-207E-1E58-4CFA-83545EABC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8F66-A352-4A8E-947E-00469C9A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3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AC536-ADBD-B3E4-56C3-B97E26545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ICPC 2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E89D4A-F3FA-2F14-5335-DEAC91C81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ID : WILDCARD</a:t>
            </a:r>
          </a:p>
          <a:p>
            <a:r>
              <a:rPr lang="en-US" altLang="ko-KR" dirty="0"/>
              <a:t>p220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17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9CC-F6B9-0F0D-0E17-44DA4027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958"/>
            <a:ext cx="10515600" cy="541100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FC262-A638-AE1B-2898-96B33CAA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/>
              <a:t>문제</a:t>
            </a:r>
            <a:r>
              <a:rPr lang="en-US" altLang="ko-KR" dirty="0"/>
              <a:t> : </a:t>
            </a:r>
            <a:r>
              <a:rPr lang="ko-KR" altLang="en-US" dirty="0"/>
              <a:t>와일드카드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C0AF4-E7D3-7670-9C46-908CCC2B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와일드 </a:t>
            </a:r>
            <a:r>
              <a:rPr lang="ko-KR" altLang="en-US" dirty="0" err="1"/>
              <a:t>카드랑</a:t>
            </a:r>
            <a:r>
              <a:rPr lang="ko-KR" altLang="en-US" dirty="0"/>
              <a:t> 특수문자 </a:t>
            </a:r>
            <a:r>
              <a:rPr lang="en-US" altLang="ko-KR" dirty="0"/>
              <a:t>*</a:t>
            </a:r>
            <a:r>
              <a:rPr lang="ko-KR" altLang="en-US" dirty="0"/>
              <a:t>나 </a:t>
            </a:r>
            <a:r>
              <a:rPr lang="en-US" altLang="ko-KR" dirty="0"/>
              <a:t>?</a:t>
            </a:r>
            <a:r>
              <a:rPr lang="ko-KR" altLang="en-US" dirty="0"/>
              <a:t>를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?</a:t>
            </a:r>
            <a:r>
              <a:rPr lang="ko-KR" altLang="en-US" dirty="0"/>
              <a:t>는 어떤 </a:t>
            </a:r>
            <a:r>
              <a:rPr lang="ko-KR" altLang="en-US" dirty="0" err="1"/>
              <a:t>글자와도</a:t>
            </a:r>
            <a:r>
              <a:rPr lang="ko-KR" altLang="en-US" dirty="0"/>
              <a:t> 대응된다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he?p</a:t>
            </a:r>
            <a:r>
              <a:rPr lang="ko-KR" altLang="en-US" dirty="0"/>
              <a:t>는 </a:t>
            </a:r>
            <a:r>
              <a:rPr lang="en-US" altLang="ko-KR" dirty="0"/>
              <a:t>help</a:t>
            </a:r>
            <a:r>
              <a:rPr lang="ko-KR" altLang="en-US" dirty="0"/>
              <a:t>와 </a:t>
            </a:r>
            <a:r>
              <a:rPr lang="en-US" altLang="ko-KR" dirty="0"/>
              <a:t>heap</a:t>
            </a:r>
            <a:r>
              <a:rPr lang="ko-KR" altLang="en-US" dirty="0"/>
              <a:t>에 대응되지만 </a:t>
            </a:r>
            <a:r>
              <a:rPr lang="en-US" altLang="ko-KR" dirty="0" err="1"/>
              <a:t>helpp</a:t>
            </a:r>
            <a:r>
              <a:rPr lang="ko-KR" altLang="en-US" dirty="0"/>
              <a:t>는 대응되지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글자 이상의 어떤 문자열에도 대응된다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*p*</a:t>
            </a:r>
            <a:r>
              <a:rPr lang="ko-KR" altLang="en-US" dirty="0"/>
              <a:t>는 </a:t>
            </a:r>
            <a:r>
              <a:rPr lang="en-US" altLang="ko-KR" dirty="0"/>
              <a:t>papa</a:t>
            </a:r>
            <a:r>
              <a:rPr lang="ko-KR" altLang="en-US" dirty="0"/>
              <a:t>와도 대응 되지만 </a:t>
            </a:r>
            <a:r>
              <a:rPr lang="en-US" altLang="ko-KR" dirty="0"/>
              <a:t>hello</a:t>
            </a:r>
            <a:r>
              <a:rPr lang="ko-KR" altLang="en-US" dirty="0"/>
              <a:t>와 대응되지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28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D411A-5A76-46FF-4307-E5CA9DBE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29DA9-654E-E245-4EB2-C87487CF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테스트 케이스의 첫 줄에는 패턴 수가 주어지고</a:t>
            </a:r>
            <a:br>
              <a:rPr lang="en-US" altLang="ko-KR" dirty="0"/>
            </a:br>
            <a:r>
              <a:rPr lang="ko-KR" altLang="en-US" dirty="0"/>
              <a:t>그 다음 </a:t>
            </a:r>
            <a:r>
              <a:rPr lang="en-US" altLang="ko-KR" dirty="0"/>
              <a:t>n</a:t>
            </a:r>
            <a:r>
              <a:rPr lang="ko-KR" altLang="en-US" dirty="0"/>
              <a:t>줄에 각 패턴이 주어진다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와일드카드 패턴은 알파벳과 숫자</a:t>
            </a:r>
            <a:r>
              <a:rPr lang="en-US" altLang="ko-KR" dirty="0"/>
              <a:t>, *, ?</a:t>
            </a:r>
            <a:r>
              <a:rPr lang="ko-KR" altLang="en-US" dirty="0"/>
              <a:t>로만 구성되고 </a:t>
            </a:r>
            <a:br>
              <a:rPr lang="en-US" altLang="ko-KR" dirty="0"/>
            </a:br>
            <a:r>
              <a:rPr lang="en-US" altLang="ko-KR" dirty="0"/>
              <a:t>1~100 </a:t>
            </a:r>
            <a:r>
              <a:rPr lang="ko-KR" altLang="en-US" dirty="0"/>
              <a:t>사이</a:t>
            </a:r>
            <a:r>
              <a:rPr lang="en-US" altLang="ko-KR" dirty="0"/>
              <a:t>, </a:t>
            </a:r>
            <a:r>
              <a:rPr lang="ko-KR" altLang="en-US" dirty="0"/>
              <a:t>공백을 포함하지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16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13A9-B865-BD2B-59D1-AC7E1A97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B20D6-5E5A-EBBB-B247-28ACA7DA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문자열 배열 </a:t>
            </a:r>
            <a:r>
              <a:rPr lang="en-US" altLang="ko-KR" dirty="0" err="1"/>
              <a:t>textGroup</a:t>
            </a:r>
            <a:r>
              <a:rPr lang="ko-KR" altLang="en-US" dirty="0"/>
              <a:t>에 각 파일명 저장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Match </a:t>
            </a:r>
            <a:r>
              <a:rPr lang="ko-KR" altLang="en-US" dirty="0"/>
              <a:t>함수에 파일명</a:t>
            </a:r>
            <a:r>
              <a:rPr lang="en-US" altLang="ko-KR" dirty="0"/>
              <a:t>, </a:t>
            </a:r>
            <a:r>
              <a:rPr lang="ko-KR" altLang="en-US" dirty="0"/>
              <a:t>와일드카드 패턴 문자열</a:t>
            </a:r>
            <a:r>
              <a:rPr lang="en-US" altLang="ko-KR" dirty="0"/>
              <a:t>, index </a:t>
            </a:r>
            <a:r>
              <a:rPr lang="ko-KR" altLang="en-US" dirty="0"/>
              <a:t>전달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Char w</a:t>
            </a:r>
            <a:r>
              <a:rPr lang="ko-KR" altLang="en-US" dirty="0"/>
              <a:t>는 와일드카드 패턴의 문자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wild = “</a:t>
            </a:r>
            <a:r>
              <a:rPr lang="en-US" altLang="ko-KR" dirty="0" err="1"/>
              <a:t>he?p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2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9CC-F6B9-0F0D-0E17-44DA4027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958"/>
            <a:ext cx="10515600" cy="5411005"/>
          </a:xfrm>
        </p:spPr>
        <p:txBody>
          <a:bodyPr/>
          <a:lstStyle/>
          <a:p>
            <a:r>
              <a:rPr lang="en-US" altLang="ko-KR" dirty="0"/>
              <a:t>W =h	index = 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B66BF7-FF09-9E52-43FB-7E890345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59" y="500015"/>
            <a:ext cx="3643188" cy="559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9CC-F6B9-0F0D-0E17-44DA4027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958"/>
            <a:ext cx="10515600" cy="541100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43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9CC-F6B9-0F0D-0E17-44DA4027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958"/>
            <a:ext cx="10515600" cy="541100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33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9CC-F6B9-0F0D-0E17-44DA4027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958"/>
            <a:ext cx="10515600" cy="541100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8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9CC-F6B9-0F0D-0E17-44DA4027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958"/>
            <a:ext cx="10515600" cy="541100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50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ICPC 2주차</vt:lpstr>
      <vt:lpstr>8.2 문제 : 와일드카드</vt:lpstr>
      <vt:lpstr>입력</vt:lpstr>
      <vt:lpstr>풀이 1.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ICPC 2주차</dc:title>
  <dc:creator>김 석범</dc:creator>
  <cp:lastModifiedBy>김 석범</cp:lastModifiedBy>
  <cp:revision>1</cp:revision>
  <dcterms:created xsi:type="dcterms:W3CDTF">2023-08-09T16:14:04Z</dcterms:created>
  <dcterms:modified xsi:type="dcterms:W3CDTF">2023-08-09T16:14:04Z</dcterms:modified>
</cp:coreProperties>
</file>