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60" r:id="rId4"/>
    <p:sldId id="258" r:id="rId5"/>
    <p:sldId id="262" r:id="rId6"/>
    <p:sldId id="263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석범 김" initials="석김" lastIdx="3" clrIdx="0">
    <p:extLst>
      <p:ext uri="{19B8F6BF-5375-455C-9EA6-DF929625EA0E}">
        <p15:presenceInfo xmlns:p15="http://schemas.microsoft.com/office/powerpoint/2012/main" userId="55fc4f4bdd830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CA340-5F1A-48A4-94CB-C1FFC2CA83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5BC1DCB-D540-4DC4-8DC9-B88C9CE562F1}">
      <dgm:prSet phldrT="[텍스트]"/>
      <dgm:spPr/>
      <dgm:t>
        <a:bodyPr/>
        <a:lstStyle/>
        <a:p>
          <a:pPr latinLnBrk="1"/>
          <a:r>
            <a:rPr lang="en-US" altLang="ko-KR" dirty="0"/>
            <a:t>Main()</a:t>
          </a:r>
          <a:endParaRPr lang="ko-KR" altLang="en-US" dirty="0"/>
        </a:p>
      </dgm:t>
    </dgm:pt>
    <dgm:pt modelId="{37D5DAEA-4ABE-418F-AE6E-2D6FBF38781E}" type="parTrans" cxnId="{4A91C687-5CF9-4DC9-9BEB-F0C040CF5355}">
      <dgm:prSet/>
      <dgm:spPr/>
      <dgm:t>
        <a:bodyPr/>
        <a:lstStyle/>
        <a:p>
          <a:pPr latinLnBrk="1"/>
          <a:endParaRPr lang="ko-KR" altLang="en-US"/>
        </a:p>
      </dgm:t>
    </dgm:pt>
    <dgm:pt modelId="{DA6A670B-6A8A-4B3E-8F59-1897ED3D0B55}" type="sibTrans" cxnId="{4A91C687-5CF9-4DC9-9BEB-F0C040CF5355}">
      <dgm:prSet/>
      <dgm:spPr/>
      <dgm:t>
        <a:bodyPr/>
        <a:lstStyle/>
        <a:p>
          <a:pPr latinLnBrk="1"/>
          <a:endParaRPr lang="ko-KR" altLang="en-US"/>
        </a:p>
      </dgm:t>
    </dgm:pt>
    <dgm:pt modelId="{8FC02C91-D2C2-4E53-868C-DD743419CFEF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서버 오브젝트 생성</a:t>
          </a:r>
        </a:p>
      </dgm:t>
    </dgm:pt>
    <dgm:pt modelId="{6F7238D8-2C98-4397-AB20-3C4E375058B7}" type="parTrans" cxnId="{EB54DEA8-974F-4589-B65B-F5775530A07B}">
      <dgm:prSet/>
      <dgm:spPr/>
      <dgm:t>
        <a:bodyPr/>
        <a:lstStyle/>
        <a:p>
          <a:pPr latinLnBrk="1"/>
          <a:endParaRPr lang="ko-KR" altLang="en-US"/>
        </a:p>
      </dgm:t>
    </dgm:pt>
    <dgm:pt modelId="{DDD21F38-917C-4708-A71F-FCC667F26D15}" type="sibTrans" cxnId="{EB54DEA8-974F-4589-B65B-F5775530A07B}">
      <dgm:prSet/>
      <dgm:spPr/>
      <dgm:t>
        <a:bodyPr/>
        <a:lstStyle/>
        <a:p>
          <a:pPr latinLnBrk="1"/>
          <a:endParaRPr lang="ko-KR" altLang="en-US"/>
        </a:p>
      </dgm:t>
    </dgm:pt>
    <dgm:pt modelId="{70BDDBD8-5292-4F0B-BB94-519078D67214}">
      <dgm:prSet phldrT="[텍스트]"/>
      <dgm:spPr/>
      <dgm:t>
        <a:bodyPr/>
        <a:lstStyle/>
        <a:p>
          <a:pPr latinLnBrk="1"/>
          <a:r>
            <a:rPr lang="ko-KR" altLang="en-US" dirty="0"/>
            <a:t>서버 시작</a:t>
          </a:r>
        </a:p>
      </dgm:t>
    </dgm:pt>
    <dgm:pt modelId="{7D198339-67DE-4960-BC7E-EDF98D280322}" type="parTrans" cxnId="{15188296-AED3-42AE-B1B3-12F6AADB483A}">
      <dgm:prSet/>
      <dgm:spPr/>
      <dgm:t>
        <a:bodyPr/>
        <a:lstStyle/>
        <a:p>
          <a:pPr latinLnBrk="1"/>
          <a:endParaRPr lang="ko-KR" altLang="en-US"/>
        </a:p>
      </dgm:t>
    </dgm:pt>
    <dgm:pt modelId="{64D5454B-C1EF-449A-A816-5CF136C4CBAD}" type="sibTrans" cxnId="{15188296-AED3-42AE-B1B3-12F6AADB483A}">
      <dgm:prSet/>
      <dgm:spPr/>
      <dgm:t>
        <a:bodyPr/>
        <a:lstStyle/>
        <a:p>
          <a:pPr latinLnBrk="1"/>
          <a:endParaRPr lang="ko-KR" altLang="en-US"/>
        </a:p>
      </dgm:t>
    </dgm:pt>
    <dgm:pt modelId="{94FFFA9E-A5C9-43AE-8077-825953D7EDE1}">
      <dgm:prSet phldrT="[텍스트]" custT="1"/>
      <dgm:spPr/>
      <dgm:t>
        <a:bodyPr/>
        <a:lstStyle/>
        <a:p>
          <a:pPr latinLnBrk="1"/>
          <a:r>
            <a:rPr lang="en-US" altLang="ko-KR" sz="1800" dirty="0"/>
            <a:t>Listen </a:t>
          </a:r>
          <a:r>
            <a:rPr lang="ko-KR" altLang="en-US" sz="1800" dirty="0"/>
            <a:t>상태</a:t>
          </a:r>
        </a:p>
      </dgm:t>
    </dgm:pt>
    <dgm:pt modelId="{67B688D8-8154-4E06-8B2C-1B247A478CD2}" type="parTrans" cxnId="{5AF7E34E-4A24-4B8D-BD46-73DCFE582631}">
      <dgm:prSet/>
      <dgm:spPr/>
      <dgm:t>
        <a:bodyPr/>
        <a:lstStyle/>
        <a:p>
          <a:pPr latinLnBrk="1"/>
          <a:endParaRPr lang="ko-KR" altLang="en-US"/>
        </a:p>
      </dgm:t>
    </dgm:pt>
    <dgm:pt modelId="{8C4D2098-D321-4F5D-B474-7E3721880CE2}" type="sibTrans" cxnId="{5AF7E34E-4A24-4B8D-BD46-73DCFE582631}">
      <dgm:prSet/>
      <dgm:spPr/>
      <dgm:t>
        <a:bodyPr/>
        <a:lstStyle/>
        <a:p>
          <a:pPr latinLnBrk="1"/>
          <a:endParaRPr lang="ko-KR" altLang="en-US"/>
        </a:p>
      </dgm:t>
    </dgm:pt>
    <dgm:pt modelId="{621CEE5C-D6A6-4418-9562-8BC5873D0CBB}">
      <dgm:prSet phldrT="[텍스트]"/>
      <dgm:spPr/>
      <dgm:t>
        <a:bodyPr/>
        <a:lstStyle/>
        <a:p>
          <a:pPr latinLnBrk="1"/>
          <a:r>
            <a:rPr lang="ko-KR" altLang="en-US" dirty="0"/>
            <a:t>접속 허가</a:t>
          </a:r>
        </a:p>
      </dgm:t>
    </dgm:pt>
    <dgm:pt modelId="{688C5D46-566F-4EF2-A5EA-B38A953DA374}" type="parTrans" cxnId="{9738316C-B204-49B0-A1FE-23B5C723A4EC}">
      <dgm:prSet/>
      <dgm:spPr/>
      <dgm:t>
        <a:bodyPr/>
        <a:lstStyle/>
        <a:p>
          <a:pPr latinLnBrk="1"/>
          <a:endParaRPr lang="ko-KR" altLang="en-US"/>
        </a:p>
      </dgm:t>
    </dgm:pt>
    <dgm:pt modelId="{648EC3EC-38ED-4FCB-9CDA-FAF4E54C03DA}" type="sibTrans" cxnId="{9738316C-B204-49B0-A1FE-23B5C723A4EC}">
      <dgm:prSet/>
      <dgm:spPr/>
      <dgm:t>
        <a:bodyPr/>
        <a:lstStyle/>
        <a:p>
          <a:pPr latinLnBrk="1"/>
          <a:endParaRPr lang="ko-KR" altLang="en-US"/>
        </a:p>
      </dgm:t>
    </dgm:pt>
    <dgm:pt modelId="{BBA6AFC6-CA47-4A66-9C47-977FF2F223DF}">
      <dgm:prSet phldrT="[텍스트]" custT="1"/>
      <dgm:spPr/>
      <dgm:t>
        <a:bodyPr/>
        <a:lstStyle/>
        <a:p>
          <a:pPr latinLnBrk="1"/>
          <a:r>
            <a:rPr lang="en-US" altLang="ko-KR" sz="1800" dirty="0"/>
            <a:t>Accept </a:t>
          </a:r>
          <a:r>
            <a:rPr lang="ko-KR" altLang="en-US" sz="1800" dirty="0"/>
            <a:t>상태</a:t>
          </a:r>
        </a:p>
      </dgm:t>
    </dgm:pt>
    <dgm:pt modelId="{072143D7-45B1-47DB-B2DD-F03A2D27CD95}" type="parTrans" cxnId="{1E650041-9078-4FD8-8FF9-1DA88D6B0CD4}">
      <dgm:prSet/>
      <dgm:spPr/>
      <dgm:t>
        <a:bodyPr/>
        <a:lstStyle/>
        <a:p>
          <a:pPr latinLnBrk="1"/>
          <a:endParaRPr lang="ko-KR" altLang="en-US"/>
        </a:p>
      </dgm:t>
    </dgm:pt>
    <dgm:pt modelId="{3986C373-F81B-4AE9-A169-AD8D9DF72150}" type="sibTrans" cxnId="{1E650041-9078-4FD8-8FF9-1DA88D6B0CD4}">
      <dgm:prSet/>
      <dgm:spPr/>
      <dgm:t>
        <a:bodyPr/>
        <a:lstStyle/>
        <a:p>
          <a:pPr latinLnBrk="1"/>
          <a:endParaRPr lang="ko-KR" altLang="en-US"/>
        </a:p>
      </dgm:t>
    </dgm:pt>
    <dgm:pt modelId="{32A35B2E-F661-47BE-B6FD-04D08F463A89}">
      <dgm:prSet phldrT="[텍스트]" custT="1"/>
      <dgm:spPr/>
      <dgm:t>
        <a:bodyPr/>
        <a:lstStyle/>
        <a:p>
          <a:pPr latinLnBrk="1"/>
          <a:r>
            <a:rPr lang="en-US" altLang="ko-KR" sz="1800" dirty="0"/>
            <a:t>IP, port </a:t>
          </a:r>
          <a:r>
            <a:rPr lang="ko-KR" altLang="en-US" sz="1800" dirty="0"/>
            <a:t>번호 </a:t>
          </a:r>
          <a:r>
            <a:rPr lang="ko-KR" altLang="en-US" sz="1800" dirty="0" err="1"/>
            <a:t>바인드</a:t>
          </a:r>
          <a:r>
            <a:rPr lang="ko-KR" altLang="en-US" sz="1800" dirty="0"/>
            <a:t> 상태</a:t>
          </a:r>
        </a:p>
      </dgm:t>
    </dgm:pt>
    <dgm:pt modelId="{F1D63460-6D98-4210-8257-114978C16283}" type="parTrans" cxnId="{A884C4D6-8035-448A-824A-066C671698F4}">
      <dgm:prSet/>
      <dgm:spPr/>
      <dgm:t>
        <a:bodyPr/>
        <a:lstStyle/>
        <a:p>
          <a:pPr latinLnBrk="1"/>
          <a:endParaRPr lang="ko-KR" altLang="en-US"/>
        </a:p>
      </dgm:t>
    </dgm:pt>
    <dgm:pt modelId="{DF4D8CFD-F062-44ED-ABA2-16E5E0C5D85C}" type="sibTrans" cxnId="{A884C4D6-8035-448A-824A-066C671698F4}">
      <dgm:prSet/>
      <dgm:spPr/>
      <dgm:t>
        <a:bodyPr/>
        <a:lstStyle/>
        <a:p>
          <a:pPr latinLnBrk="1"/>
          <a:endParaRPr lang="ko-KR" altLang="en-US"/>
        </a:p>
      </dgm:t>
    </dgm:pt>
    <dgm:pt modelId="{7B1262BF-4935-45C8-B597-68F28585F3C6}">
      <dgm:prSet phldrT="[텍스트]" custT="1"/>
      <dgm:spPr/>
      <dgm:t>
        <a:bodyPr/>
        <a:lstStyle/>
        <a:p>
          <a:pPr latinLnBrk="1"/>
          <a:r>
            <a:rPr lang="en-US" altLang="ko-KR" sz="1800" dirty="0"/>
            <a:t>Socket </a:t>
          </a:r>
          <a:r>
            <a:rPr lang="ko-KR" altLang="en-US" sz="1800" dirty="0"/>
            <a:t>수준에서 접속 대기</a:t>
          </a:r>
        </a:p>
      </dgm:t>
    </dgm:pt>
    <dgm:pt modelId="{03EAB52E-B0D4-413A-B86E-5B067F56D1B1}" type="parTrans" cxnId="{04EAB2FC-B912-4548-AA0E-29A126CC12FD}">
      <dgm:prSet/>
      <dgm:spPr/>
      <dgm:t>
        <a:bodyPr/>
        <a:lstStyle/>
        <a:p>
          <a:pPr latinLnBrk="1"/>
          <a:endParaRPr lang="ko-KR" altLang="en-US"/>
        </a:p>
      </dgm:t>
    </dgm:pt>
    <dgm:pt modelId="{70B5B798-6CDE-4921-9AD6-06C30D69858D}" type="sibTrans" cxnId="{04EAB2FC-B912-4548-AA0E-29A126CC12FD}">
      <dgm:prSet/>
      <dgm:spPr/>
      <dgm:t>
        <a:bodyPr/>
        <a:lstStyle/>
        <a:p>
          <a:pPr latinLnBrk="1"/>
          <a:endParaRPr lang="ko-KR" altLang="en-US"/>
        </a:p>
      </dgm:t>
    </dgm:pt>
    <dgm:pt modelId="{11747345-13F4-43EB-AE4D-5CCA747E82BF}" type="pres">
      <dgm:prSet presAssocID="{EF9CA340-5F1A-48A4-94CB-C1FFC2CA8362}" presName="rootnode" presStyleCnt="0">
        <dgm:presLayoutVars>
          <dgm:chMax/>
          <dgm:chPref/>
          <dgm:dir/>
          <dgm:animLvl val="lvl"/>
        </dgm:presLayoutVars>
      </dgm:prSet>
      <dgm:spPr/>
    </dgm:pt>
    <dgm:pt modelId="{50B8CDDB-D1D4-412F-A68C-633E09A4EE97}" type="pres">
      <dgm:prSet presAssocID="{15BC1DCB-D540-4DC4-8DC9-B88C9CE562F1}" presName="composite" presStyleCnt="0"/>
      <dgm:spPr/>
    </dgm:pt>
    <dgm:pt modelId="{2AB4BF58-2985-45BD-AC65-37AA57637783}" type="pres">
      <dgm:prSet presAssocID="{15BC1DCB-D540-4DC4-8DC9-B88C9CE562F1}" presName="bentUpArrow1" presStyleLbl="alignImgPlace1" presStyleIdx="0" presStyleCnt="2" custLinFactNeighborX="38291" custLinFactNeighborY="-17331"/>
      <dgm:spPr/>
    </dgm:pt>
    <dgm:pt modelId="{B5783192-6D31-4CA5-B15B-9C6AADD23CD1}" type="pres">
      <dgm:prSet presAssocID="{15BC1DCB-D540-4DC4-8DC9-B88C9CE562F1}" presName="ParentText" presStyleLbl="node1" presStyleIdx="0" presStyleCnt="3" custScaleX="65841" custScaleY="65841">
        <dgm:presLayoutVars>
          <dgm:chMax val="1"/>
          <dgm:chPref val="1"/>
          <dgm:bulletEnabled val="1"/>
        </dgm:presLayoutVars>
      </dgm:prSet>
      <dgm:spPr/>
    </dgm:pt>
    <dgm:pt modelId="{F791A6C3-D104-4ADE-97FF-E0B0900BF68A}" type="pres">
      <dgm:prSet presAssocID="{15BC1DCB-D540-4DC4-8DC9-B88C9CE562F1}" presName="ChildText" presStyleLbl="revTx" presStyleIdx="0" presStyleCnt="3" custScaleX="244867" custLinFactNeighborX="50814">
        <dgm:presLayoutVars>
          <dgm:chMax val="0"/>
          <dgm:chPref val="0"/>
          <dgm:bulletEnabled val="1"/>
        </dgm:presLayoutVars>
      </dgm:prSet>
      <dgm:spPr/>
    </dgm:pt>
    <dgm:pt modelId="{1F407DB8-BDB1-4B19-8828-CF946DB2C4C6}" type="pres">
      <dgm:prSet presAssocID="{DA6A670B-6A8A-4B3E-8F59-1897ED3D0B55}" presName="sibTrans" presStyleCnt="0"/>
      <dgm:spPr/>
    </dgm:pt>
    <dgm:pt modelId="{4A02380F-405B-484F-A851-C912F0F97279}" type="pres">
      <dgm:prSet presAssocID="{70BDDBD8-5292-4F0B-BB94-519078D67214}" presName="composite" presStyleCnt="0"/>
      <dgm:spPr/>
    </dgm:pt>
    <dgm:pt modelId="{E4F36BA1-C546-42D3-A852-5F7835F8FF97}" type="pres">
      <dgm:prSet presAssocID="{70BDDBD8-5292-4F0B-BB94-519078D67214}" presName="bentUpArrow1" presStyleLbl="alignImgPlace1" presStyleIdx="1" presStyleCnt="2" custLinFactNeighborX="32927" custLinFactNeighborY="-17331"/>
      <dgm:spPr/>
    </dgm:pt>
    <dgm:pt modelId="{BD8B5E59-ED96-4AAD-8B4B-F7AFFC3BDBCA}" type="pres">
      <dgm:prSet presAssocID="{70BDDBD8-5292-4F0B-BB94-519078D67214}" presName="ParentText" presStyleLbl="node1" presStyleIdx="1" presStyleCnt="3" custScaleX="65841" custScaleY="65841" custLinFactNeighborX="-3624">
        <dgm:presLayoutVars>
          <dgm:chMax val="1"/>
          <dgm:chPref val="1"/>
          <dgm:bulletEnabled val="1"/>
        </dgm:presLayoutVars>
      </dgm:prSet>
      <dgm:spPr/>
    </dgm:pt>
    <dgm:pt modelId="{05A42CBB-CE2E-4F21-8E12-DA66C3352D3A}" type="pres">
      <dgm:prSet presAssocID="{70BDDBD8-5292-4F0B-BB94-519078D67214}" presName="ChildText" presStyleLbl="revTx" presStyleIdx="1" presStyleCnt="3" custScaleX="178486" custLinFactNeighborX="12648">
        <dgm:presLayoutVars>
          <dgm:chMax val="0"/>
          <dgm:chPref val="0"/>
          <dgm:bulletEnabled val="1"/>
        </dgm:presLayoutVars>
      </dgm:prSet>
      <dgm:spPr/>
    </dgm:pt>
    <dgm:pt modelId="{499F6010-7B73-46F4-9440-867B9A5128E5}" type="pres">
      <dgm:prSet presAssocID="{64D5454B-C1EF-449A-A816-5CF136C4CBAD}" presName="sibTrans" presStyleCnt="0"/>
      <dgm:spPr/>
    </dgm:pt>
    <dgm:pt modelId="{A1BF9829-2AE9-495D-A246-2337AFE239F3}" type="pres">
      <dgm:prSet presAssocID="{621CEE5C-D6A6-4418-9562-8BC5873D0CBB}" presName="composite" presStyleCnt="0"/>
      <dgm:spPr/>
    </dgm:pt>
    <dgm:pt modelId="{60910675-ADC8-42D1-93EC-5360AD3FE22C}" type="pres">
      <dgm:prSet presAssocID="{621CEE5C-D6A6-4418-9562-8BC5873D0CBB}" presName="ParentText" presStyleLbl="node1" presStyleIdx="2" presStyleCnt="3" custScaleX="65841" custScaleY="65841" custLinFactNeighborX="-3624">
        <dgm:presLayoutVars>
          <dgm:chMax val="1"/>
          <dgm:chPref val="1"/>
          <dgm:bulletEnabled val="1"/>
        </dgm:presLayoutVars>
      </dgm:prSet>
      <dgm:spPr/>
    </dgm:pt>
    <dgm:pt modelId="{E5662559-5C95-4023-ADAF-7A0537BC14A9}" type="pres">
      <dgm:prSet presAssocID="{621CEE5C-D6A6-4418-9562-8BC5873D0CBB}" presName="FinalChildText" presStyleLbl="revTx" presStyleIdx="2" presStyleCnt="3" custScaleX="161728" custLinFactNeighborX="56919">
        <dgm:presLayoutVars>
          <dgm:chMax val="0"/>
          <dgm:chPref val="0"/>
          <dgm:bulletEnabled val="1"/>
        </dgm:presLayoutVars>
      </dgm:prSet>
      <dgm:spPr/>
    </dgm:pt>
  </dgm:ptLst>
  <dgm:cxnLst>
    <dgm:cxn modelId="{8A8A4609-1C37-400B-90C5-72C7B1724434}" type="presOf" srcId="{70BDDBD8-5292-4F0B-BB94-519078D67214}" destId="{BD8B5E59-ED96-4AAD-8B4B-F7AFFC3BDBCA}" srcOrd="0" destOrd="0" presId="urn:microsoft.com/office/officeart/2005/8/layout/StepDownProcess"/>
    <dgm:cxn modelId="{9404BC0C-2497-45D1-823E-CB2BC3096D5F}" type="presOf" srcId="{8FC02C91-D2C2-4E53-868C-DD743419CFEF}" destId="{F791A6C3-D104-4ADE-97FF-E0B0900BF68A}" srcOrd="0" destOrd="0" presId="urn:microsoft.com/office/officeart/2005/8/layout/StepDownProcess"/>
    <dgm:cxn modelId="{5FB2ED1B-50A1-4883-A89F-5616A51399C1}" type="presOf" srcId="{BBA6AFC6-CA47-4A66-9C47-977FF2F223DF}" destId="{E5662559-5C95-4023-ADAF-7A0537BC14A9}" srcOrd="0" destOrd="0" presId="urn:microsoft.com/office/officeart/2005/8/layout/StepDownProcess"/>
    <dgm:cxn modelId="{94848522-D4F1-49BF-90DB-78BC483276A1}" type="presOf" srcId="{7B1262BF-4935-45C8-B597-68F28585F3C6}" destId="{E5662559-5C95-4023-ADAF-7A0537BC14A9}" srcOrd="0" destOrd="1" presId="urn:microsoft.com/office/officeart/2005/8/layout/StepDownProcess"/>
    <dgm:cxn modelId="{1E650041-9078-4FD8-8FF9-1DA88D6B0CD4}" srcId="{621CEE5C-D6A6-4418-9562-8BC5873D0CBB}" destId="{BBA6AFC6-CA47-4A66-9C47-977FF2F223DF}" srcOrd="0" destOrd="0" parTransId="{072143D7-45B1-47DB-B2DD-F03A2D27CD95}" sibTransId="{3986C373-F81B-4AE9-A169-AD8D9DF72150}"/>
    <dgm:cxn modelId="{F37C8146-0F10-43B3-8534-DC89BCDBBEF2}" type="presOf" srcId="{94FFFA9E-A5C9-43AE-8077-825953D7EDE1}" destId="{05A42CBB-CE2E-4F21-8E12-DA66C3352D3A}" srcOrd="0" destOrd="0" presId="urn:microsoft.com/office/officeart/2005/8/layout/StepDownProcess"/>
    <dgm:cxn modelId="{9738316C-B204-49B0-A1FE-23B5C723A4EC}" srcId="{EF9CA340-5F1A-48A4-94CB-C1FFC2CA8362}" destId="{621CEE5C-D6A6-4418-9562-8BC5873D0CBB}" srcOrd="2" destOrd="0" parTransId="{688C5D46-566F-4EF2-A5EA-B38A953DA374}" sibTransId="{648EC3EC-38ED-4FCB-9CDA-FAF4E54C03DA}"/>
    <dgm:cxn modelId="{5AF7E34E-4A24-4B8D-BD46-73DCFE582631}" srcId="{70BDDBD8-5292-4F0B-BB94-519078D67214}" destId="{94FFFA9E-A5C9-43AE-8077-825953D7EDE1}" srcOrd="0" destOrd="0" parTransId="{67B688D8-8154-4E06-8B2C-1B247A478CD2}" sibTransId="{8C4D2098-D321-4F5D-B474-7E3721880CE2}"/>
    <dgm:cxn modelId="{B8445571-66A9-4CF1-87A5-D2E51A42010D}" type="presOf" srcId="{15BC1DCB-D540-4DC4-8DC9-B88C9CE562F1}" destId="{B5783192-6D31-4CA5-B15B-9C6AADD23CD1}" srcOrd="0" destOrd="0" presId="urn:microsoft.com/office/officeart/2005/8/layout/StepDownProcess"/>
    <dgm:cxn modelId="{4A91C687-5CF9-4DC9-9BEB-F0C040CF5355}" srcId="{EF9CA340-5F1A-48A4-94CB-C1FFC2CA8362}" destId="{15BC1DCB-D540-4DC4-8DC9-B88C9CE562F1}" srcOrd="0" destOrd="0" parTransId="{37D5DAEA-4ABE-418F-AE6E-2D6FBF38781E}" sibTransId="{DA6A670B-6A8A-4B3E-8F59-1897ED3D0B55}"/>
    <dgm:cxn modelId="{15188296-AED3-42AE-B1B3-12F6AADB483A}" srcId="{EF9CA340-5F1A-48A4-94CB-C1FFC2CA8362}" destId="{70BDDBD8-5292-4F0B-BB94-519078D67214}" srcOrd="1" destOrd="0" parTransId="{7D198339-67DE-4960-BC7E-EDF98D280322}" sibTransId="{64D5454B-C1EF-449A-A816-5CF136C4CBAD}"/>
    <dgm:cxn modelId="{EB54DEA8-974F-4589-B65B-F5775530A07B}" srcId="{15BC1DCB-D540-4DC4-8DC9-B88C9CE562F1}" destId="{8FC02C91-D2C2-4E53-868C-DD743419CFEF}" srcOrd="0" destOrd="0" parTransId="{6F7238D8-2C98-4397-AB20-3C4E375058B7}" sibTransId="{DDD21F38-917C-4708-A71F-FCC667F26D15}"/>
    <dgm:cxn modelId="{A884C4D6-8035-448A-824A-066C671698F4}" srcId="{15BC1DCB-D540-4DC4-8DC9-B88C9CE562F1}" destId="{32A35B2E-F661-47BE-B6FD-04D08F463A89}" srcOrd="1" destOrd="0" parTransId="{F1D63460-6D98-4210-8257-114978C16283}" sibTransId="{DF4D8CFD-F062-44ED-ABA2-16E5E0C5D85C}"/>
    <dgm:cxn modelId="{A88C8EDB-0EF4-43F0-8B97-1406C55D3AE7}" type="presOf" srcId="{621CEE5C-D6A6-4418-9562-8BC5873D0CBB}" destId="{60910675-ADC8-42D1-93EC-5360AD3FE22C}" srcOrd="0" destOrd="0" presId="urn:microsoft.com/office/officeart/2005/8/layout/StepDownProcess"/>
    <dgm:cxn modelId="{16A1EEDF-0255-4244-A874-FB5EA17911A2}" type="presOf" srcId="{EF9CA340-5F1A-48A4-94CB-C1FFC2CA8362}" destId="{11747345-13F4-43EB-AE4D-5CCA747E82BF}" srcOrd="0" destOrd="0" presId="urn:microsoft.com/office/officeart/2005/8/layout/StepDownProcess"/>
    <dgm:cxn modelId="{D50F2DFB-E6F7-4296-9633-7EE4E0FF6007}" type="presOf" srcId="{32A35B2E-F661-47BE-B6FD-04D08F463A89}" destId="{F791A6C3-D104-4ADE-97FF-E0B0900BF68A}" srcOrd="0" destOrd="1" presId="urn:microsoft.com/office/officeart/2005/8/layout/StepDownProcess"/>
    <dgm:cxn modelId="{04EAB2FC-B912-4548-AA0E-29A126CC12FD}" srcId="{621CEE5C-D6A6-4418-9562-8BC5873D0CBB}" destId="{7B1262BF-4935-45C8-B597-68F28585F3C6}" srcOrd="1" destOrd="0" parTransId="{03EAB52E-B0D4-413A-B86E-5B067F56D1B1}" sibTransId="{70B5B798-6CDE-4921-9AD6-06C30D69858D}"/>
    <dgm:cxn modelId="{8FE94BFA-8FC6-425A-BD6E-A3B30000E9EA}" type="presParOf" srcId="{11747345-13F4-43EB-AE4D-5CCA747E82BF}" destId="{50B8CDDB-D1D4-412F-A68C-633E09A4EE97}" srcOrd="0" destOrd="0" presId="urn:microsoft.com/office/officeart/2005/8/layout/StepDownProcess"/>
    <dgm:cxn modelId="{89807EF5-7EF0-4BE8-8572-4D2C0D01F9C2}" type="presParOf" srcId="{50B8CDDB-D1D4-412F-A68C-633E09A4EE97}" destId="{2AB4BF58-2985-45BD-AC65-37AA57637783}" srcOrd="0" destOrd="0" presId="urn:microsoft.com/office/officeart/2005/8/layout/StepDownProcess"/>
    <dgm:cxn modelId="{4669E277-987D-4E42-B9D5-6ECE2980DBA2}" type="presParOf" srcId="{50B8CDDB-D1D4-412F-A68C-633E09A4EE97}" destId="{B5783192-6D31-4CA5-B15B-9C6AADD23CD1}" srcOrd="1" destOrd="0" presId="urn:microsoft.com/office/officeart/2005/8/layout/StepDownProcess"/>
    <dgm:cxn modelId="{0CA9CD69-B792-45FC-BC35-46B3565338EC}" type="presParOf" srcId="{50B8CDDB-D1D4-412F-A68C-633E09A4EE97}" destId="{F791A6C3-D104-4ADE-97FF-E0B0900BF68A}" srcOrd="2" destOrd="0" presId="urn:microsoft.com/office/officeart/2005/8/layout/StepDownProcess"/>
    <dgm:cxn modelId="{DA8D7FDE-861D-4D22-8F1D-ABE246321B91}" type="presParOf" srcId="{11747345-13F4-43EB-AE4D-5CCA747E82BF}" destId="{1F407DB8-BDB1-4B19-8828-CF946DB2C4C6}" srcOrd="1" destOrd="0" presId="urn:microsoft.com/office/officeart/2005/8/layout/StepDownProcess"/>
    <dgm:cxn modelId="{E63F7904-2B3E-4C44-A23D-B57BFB91BBE5}" type="presParOf" srcId="{11747345-13F4-43EB-AE4D-5CCA747E82BF}" destId="{4A02380F-405B-484F-A851-C912F0F97279}" srcOrd="2" destOrd="0" presId="urn:microsoft.com/office/officeart/2005/8/layout/StepDownProcess"/>
    <dgm:cxn modelId="{0C237969-F6C1-46AE-B1C9-2EE6C1162C60}" type="presParOf" srcId="{4A02380F-405B-484F-A851-C912F0F97279}" destId="{E4F36BA1-C546-42D3-A852-5F7835F8FF97}" srcOrd="0" destOrd="0" presId="urn:microsoft.com/office/officeart/2005/8/layout/StepDownProcess"/>
    <dgm:cxn modelId="{9CF8EC14-2591-4C11-8F4F-8BEC1BF3EEC8}" type="presParOf" srcId="{4A02380F-405B-484F-A851-C912F0F97279}" destId="{BD8B5E59-ED96-4AAD-8B4B-F7AFFC3BDBCA}" srcOrd="1" destOrd="0" presId="urn:microsoft.com/office/officeart/2005/8/layout/StepDownProcess"/>
    <dgm:cxn modelId="{BC6861AB-D084-4187-9CE5-C240E6A1E654}" type="presParOf" srcId="{4A02380F-405B-484F-A851-C912F0F97279}" destId="{05A42CBB-CE2E-4F21-8E12-DA66C3352D3A}" srcOrd="2" destOrd="0" presId="urn:microsoft.com/office/officeart/2005/8/layout/StepDownProcess"/>
    <dgm:cxn modelId="{289D4379-2BC9-4F7B-AD0E-BBCBF35037B6}" type="presParOf" srcId="{11747345-13F4-43EB-AE4D-5CCA747E82BF}" destId="{499F6010-7B73-46F4-9440-867B9A5128E5}" srcOrd="3" destOrd="0" presId="urn:microsoft.com/office/officeart/2005/8/layout/StepDownProcess"/>
    <dgm:cxn modelId="{973997E8-2545-44D8-A9B5-3D404A4308CC}" type="presParOf" srcId="{11747345-13F4-43EB-AE4D-5CCA747E82BF}" destId="{A1BF9829-2AE9-495D-A246-2337AFE239F3}" srcOrd="4" destOrd="0" presId="urn:microsoft.com/office/officeart/2005/8/layout/StepDownProcess"/>
    <dgm:cxn modelId="{3414F709-F833-47C1-A438-CB736B73B0F2}" type="presParOf" srcId="{A1BF9829-2AE9-495D-A246-2337AFE239F3}" destId="{60910675-ADC8-42D1-93EC-5360AD3FE22C}" srcOrd="0" destOrd="0" presId="urn:microsoft.com/office/officeart/2005/8/layout/StepDownProcess"/>
    <dgm:cxn modelId="{2F973DAC-19C9-461B-8F63-9D8623AEA80B}" type="presParOf" srcId="{A1BF9829-2AE9-495D-A246-2337AFE239F3}" destId="{E5662559-5C95-4023-ADAF-7A0537BC14A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4BF58-2985-45BD-AC65-37AA57637783}">
      <dsp:nvSpPr>
        <dsp:cNvPr id="0" name=""/>
        <dsp:cNvSpPr/>
      </dsp:nvSpPr>
      <dsp:spPr>
        <a:xfrm rot="5400000">
          <a:off x="887320" y="1341907"/>
          <a:ext cx="1605981" cy="18283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83192-6D31-4CA5-B15B-9C6AADD23CD1}">
      <dsp:nvSpPr>
        <dsp:cNvPr id="0" name=""/>
        <dsp:cNvSpPr/>
      </dsp:nvSpPr>
      <dsp:spPr>
        <a:xfrm>
          <a:off x="223487" y="163186"/>
          <a:ext cx="1780030" cy="12459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Main()</a:t>
          </a:r>
          <a:endParaRPr lang="ko-KR" altLang="en-US" sz="2600" kern="1200" dirty="0"/>
        </a:p>
      </dsp:txBody>
      <dsp:txXfrm>
        <a:off x="284321" y="224020"/>
        <a:ext cx="1658362" cy="1124295"/>
      </dsp:txXfrm>
    </dsp:sp>
    <dsp:sp modelId="{F791A6C3-D104-4ADE-97FF-E0B0900BF68A}">
      <dsp:nvSpPr>
        <dsp:cNvPr id="0" name=""/>
        <dsp:cNvSpPr/>
      </dsp:nvSpPr>
      <dsp:spPr>
        <a:xfrm>
          <a:off x="2040164" y="20458"/>
          <a:ext cx="4814792" cy="152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서버 오브젝트 생성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IP, port </a:t>
          </a:r>
          <a:r>
            <a:rPr lang="ko-KR" altLang="en-US" sz="1800" kern="1200" dirty="0"/>
            <a:t>번호 </a:t>
          </a:r>
          <a:r>
            <a:rPr lang="ko-KR" altLang="en-US" sz="1800" kern="1200" dirty="0" err="1"/>
            <a:t>바인드</a:t>
          </a:r>
          <a:r>
            <a:rPr lang="ko-KR" altLang="en-US" sz="1800" kern="1200" dirty="0"/>
            <a:t> 상태</a:t>
          </a:r>
        </a:p>
      </dsp:txBody>
      <dsp:txXfrm>
        <a:off x="2040164" y="20458"/>
        <a:ext cx="4814792" cy="1529506"/>
      </dsp:txXfrm>
    </dsp:sp>
    <dsp:sp modelId="{E4F36BA1-C546-42D3-A852-5F7835F8FF97}">
      <dsp:nvSpPr>
        <dsp:cNvPr id="0" name=""/>
        <dsp:cNvSpPr/>
      </dsp:nvSpPr>
      <dsp:spPr>
        <a:xfrm rot="5400000">
          <a:off x="3563536" y="3287195"/>
          <a:ext cx="1605981" cy="18283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B5E59-ED96-4AAD-8B4B-F7AFFC3BDBCA}">
      <dsp:nvSpPr>
        <dsp:cNvPr id="0" name=""/>
        <dsp:cNvSpPr/>
      </dsp:nvSpPr>
      <dsp:spPr>
        <a:xfrm>
          <a:off x="2899799" y="2108474"/>
          <a:ext cx="1780030" cy="12459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서버 시작</a:t>
          </a:r>
        </a:p>
      </dsp:txBody>
      <dsp:txXfrm>
        <a:off x="2960633" y="2169308"/>
        <a:ext cx="1658362" cy="1124295"/>
      </dsp:txXfrm>
    </dsp:sp>
    <dsp:sp modelId="{05A42CBB-CE2E-4F21-8E12-DA66C3352D3A}">
      <dsp:nvSpPr>
        <dsp:cNvPr id="0" name=""/>
        <dsp:cNvSpPr/>
      </dsp:nvSpPr>
      <dsp:spPr>
        <a:xfrm>
          <a:off x="4716620" y="1965746"/>
          <a:ext cx="3509550" cy="152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Listen </a:t>
          </a:r>
          <a:r>
            <a:rPr lang="ko-KR" altLang="en-US" sz="1800" kern="1200" dirty="0"/>
            <a:t>상태</a:t>
          </a:r>
        </a:p>
      </dsp:txBody>
      <dsp:txXfrm>
        <a:off x="4716620" y="1965746"/>
        <a:ext cx="3509550" cy="1529506"/>
      </dsp:txXfrm>
    </dsp:sp>
    <dsp:sp modelId="{60910675-ADC8-42D1-93EC-5360AD3FE22C}">
      <dsp:nvSpPr>
        <dsp:cNvPr id="0" name=""/>
        <dsp:cNvSpPr/>
      </dsp:nvSpPr>
      <dsp:spPr>
        <a:xfrm>
          <a:off x="5526640" y="4053762"/>
          <a:ext cx="1780030" cy="12459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접속 허가</a:t>
          </a:r>
        </a:p>
      </dsp:txBody>
      <dsp:txXfrm>
        <a:off x="5587474" y="4114596"/>
        <a:ext cx="1658362" cy="1124295"/>
      </dsp:txXfrm>
    </dsp:sp>
    <dsp:sp modelId="{E5662559-5C95-4023-ADAF-7A0537BC14A9}">
      <dsp:nvSpPr>
        <dsp:cNvPr id="0" name=""/>
        <dsp:cNvSpPr/>
      </dsp:nvSpPr>
      <dsp:spPr>
        <a:xfrm>
          <a:off x="7335560" y="3911034"/>
          <a:ext cx="3180039" cy="152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Accept </a:t>
          </a:r>
          <a:r>
            <a:rPr lang="ko-KR" altLang="en-US" sz="1800" kern="1200" dirty="0"/>
            <a:t>상태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Socket </a:t>
          </a:r>
          <a:r>
            <a:rPr lang="ko-KR" altLang="en-US" sz="1800" kern="1200" dirty="0"/>
            <a:t>수준에서 접속 대기</a:t>
          </a:r>
        </a:p>
      </dsp:txBody>
      <dsp:txXfrm>
        <a:off x="7335560" y="3911034"/>
        <a:ext cx="3180039" cy="152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5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555B3-B8EA-C0E0-C0FF-E4DC3959F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BD75-4FFB-5806-C579-DD42B1C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4FFE-CCDD-DA14-B7F6-A42A213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EE3D6-E882-F5ED-2C95-D408B62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AFF9-54F3-E706-659C-0C9EBE78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7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5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8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16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F7CF-DDBF-E675-FCD0-30D7108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BC56-8CF3-E06F-1AC6-009A45F6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7A9D-773F-D936-2D90-CFDA16CA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B9A06-A2A9-6BA3-D9E0-F279419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58101-7B8C-C055-7466-2DC2B13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4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2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48907-370A-1735-F150-6372F07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23E9A-33CA-7156-AC84-69225D38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F044-2B0A-8D65-CC73-E0E2CC8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8081B-2918-5214-788B-6165CE0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5D2B-69C6-F198-2015-61A15E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64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29F74-BF65-7663-0733-F14A0ED7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1148A-15A7-7396-41CC-DBE8CF6B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244F3-0A1A-C42B-EB28-1B1750C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368F-9240-1061-FB77-D98187D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284CB-FABD-01DB-DCFB-20E21A27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5F58-7DA1-9D58-3551-19DAF198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80FD9-A1FA-CB0D-79C8-A2DD741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FE0B-CF4F-2B5B-0428-6A63102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D14B-FA1D-956B-31F8-FACFBA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8E83C-8ADB-AE4D-B667-FAC149D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8D8D-68D7-CB7B-C88A-22D3D434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C2C9-6477-79A1-911F-F0B93FC1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1E79-1DA5-47EF-A7EE-6FF86F2C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98C77-66EA-D518-0F7E-68E78DF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EC525-D411-196F-EDB0-C7FC5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DBEC5-B0D2-57DD-0682-0376625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3DD6-1900-E189-0692-D8B286B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5899F-9327-5CB4-3B3A-A09303E0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05645-7C38-C45E-0C55-27D32289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5347A-E39D-93FA-2EC1-8311CBFC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5905-950C-E153-6542-1F4799F8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A31B4-49F2-A108-CD50-1A245EE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F970-5B1F-7032-45E2-B41ECC0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1FE8B-4A82-8BD4-7198-E8E02F2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4CCA-0BA5-D5E1-15E1-63CF31E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98725-E54A-E468-7F67-825714A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B3BC5-62E4-BEE6-6EB6-22BE3F2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99A2DA-51C5-8D22-BF07-0668024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BB192-FFA9-4B0B-FA2A-18BF6EB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04C26-5DEE-C891-1516-916CEDB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52E21-5FCD-947F-38EB-269AADC6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2928-32B4-26EE-3128-24E584C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31EC-8DE6-FFF0-4427-621D231C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9EE74-11D8-470E-2AEB-F4248BE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18BC6-296A-C6FF-F610-450DB7C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9C4FA-F418-C7FB-D48C-362AA1C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F13EA-012A-06B8-3865-0E4A152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F9654-C455-4B00-50F1-94FDEF8E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0FE79-6880-1D66-26F8-5C1F12D4F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4CAA1-B5BB-C85F-5257-F58A33C1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835E-22C9-42EA-6C4E-58C85D0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A990-AFD0-8441-655A-776CB7C8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61D2-D881-365E-EBB5-823EF39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B1E7-87E7-4FE8-BE49-12D807340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플로우차트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#</a:t>
            </a:r>
            <a:fld id="{21543E80-37D8-4FE9-BE23-89186067F6F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47A0-905E-E080-3FCD-DB7FC91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8372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3577-A544-DA43-4522-36B9ACF5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15617"/>
            <a:ext cx="105156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78912-A717-DA26-B721-428FBD46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5DD4-E308-46FC-AB72-CC2741248A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C9079-AF69-2A9D-37E9-0FADDDEA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5BA-412A-92C5-5D8F-1600DD03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B1E7-87E7-4FE8-BE49-12D8073402B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FF19-307D-777C-9657-49A2BD57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338CD-1D55-0499-7416-7211D6320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202034007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A373-1797-93B5-4AE2-59B3853C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AF7F6-B0AA-6C4D-2837-B0ECF911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C34945-48A5-4965-C746-AA1043368812}"/>
              </a:ext>
            </a:extLst>
          </p:cNvPr>
          <p:cNvSpPr/>
          <p:nvPr/>
        </p:nvSpPr>
        <p:spPr>
          <a:xfrm>
            <a:off x="951139" y="849085"/>
            <a:ext cx="1776193" cy="6694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5687A-08F2-E217-ACC8-424ADA66F1FC}"/>
              </a:ext>
            </a:extLst>
          </p:cNvPr>
          <p:cNvSpPr/>
          <p:nvPr/>
        </p:nvSpPr>
        <p:spPr>
          <a:xfrm>
            <a:off x="800100" y="2652086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E25DE-BA12-C781-69AB-3BE80DC0D9A4}"/>
              </a:ext>
            </a:extLst>
          </p:cNvPr>
          <p:cNvSpPr/>
          <p:nvPr/>
        </p:nvSpPr>
        <p:spPr>
          <a:xfrm>
            <a:off x="800100" y="1787325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RootServer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3AC5FA-86F6-1F7E-0FC9-DDED7B17B98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839236" y="1518556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1ECEF3-3977-4D5D-ED07-852F8B54AB5C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839236" y="2383317"/>
            <a:ext cx="0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655CF4-7DAA-4A3F-4976-83CE8D905E38}"/>
              </a:ext>
            </a:extLst>
          </p:cNvPr>
          <p:cNvCxnSpPr>
            <a:cxnSpLocks/>
            <a:stCxn id="5" idx="2"/>
            <a:endCxn id="21" idx="3"/>
          </p:cNvCxnSpPr>
          <p:nvPr/>
        </p:nvCxnSpPr>
        <p:spPr>
          <a:xfrm flipH="1">
            <a:off x="1839235" y="3248078"/>
            <a:ext cx="1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잘린 위쪽 모서리 20">
            <a:extLst>
              <a:ext uri="{FF2B5EF4-FFF2-40B4-BE49-F238E27FC236}">
                <a16:creationId xmlns:a16="http://schemas.microsoft.com/office/drawing/2014/main" id="{0A5CC51A-E188-50FF-FE01-FDC4E00AE034}"/>
              </a:ext>
            </a:extLst>
          </p:cNvPr>
          <p:cNvSpPr/>
          <p:nvPr/>
        </p:nvSpPr>
        <p:spPr>
          <a:xfrm>
            <a:off x="905981" y="3516847"/>
            <a:ext cx="1866507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BC8FCA-C469-9B3A-7E62-26A8EEC7026C}"/>
              </a:ext>
            </a:extLst>
          </p:cNvPr>
          <p:cNvCxnSpPr>
            <a:cxnSpLocks/>
            <a:stCxn id="21" idx="1"/>
            <a:endCxn id="40" idx="0"/>
          </p:cNvCxnSpPr>
          <p:nvPr/>
        </p:nvCxnSpPr>
        <p:spPr>
          <a:xfrm flipH="1">
            <a:off x="1839234" y="4112839"/>
            <a:ext cx="1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887488-A89A-FE7C-7FF9-665318B518AD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1839233" y="4977600"/>
            <a:ext cx="1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B626A25C-016E-3223-9DDC-1DA3A74A45D3}"/>
              </a:ext>
            </a:extLst>
          </p:cNvPr>
          <p:cNvSpPr/>
          <p:nvPr/>
        </p:nvSpPr>
        <p:spPr>
          <a:xfrm>
            <a:off x="905981" y="6111130"/>
            <a:ext cx="1866507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E825C5-3A8D-5FA7-7A2B-7EC2D3A3AFBC}"/>
              </a:ext>
            </a:extLst>
          </p:cNvPr>
          <p:cNvCxnSpPr>
            <a:cxnSpLocks/>
            <a:stCxn id="43" idx="2"/>
            <a:endCxn id="32" idx="3"/>
          </p:cNvCxnSpPr>
          <p:nvPr/>
        </p:nvCxnSpPr>
        <p:spPr>
          <a:xfrm>
            <a:off x="1839233" y="5842361"/>
            <a:ext cx="2" cy="268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7755623-C5D9-0CBF-8AD6-A6C41E51C426}"/>
              </a:ext>
            </a:extLst>
          </p:cNvPr>
          <p:cNvSpPr/>
          <p:nvPr/>
        </p:nvSpPr>
        <p:spPr>
          <a:xfrm>
            <a:off x="800099" y="4381608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3D1814F-E839-5E75-777F-228995B5FB5B}"/>
              </a:ext>
            </a:extLst>
          </p:cNvPr>
          <p:cNvSpPr/>
          <p:nvPr/>
        </p:nvSpPr>
        <p:spPr>
          <a:xfrm>
            <a:off x="800098" y="5246369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CB1B690-DFED-33D2-CA3A-B94AFC386117}"/>
              </a:ext>
            </a:extLst>
          </p:cNvPr>
          <p:cNvSpPr/>
          <p:nvPr/>
        </p:nvSpPr>
        <p:spPr>
          <a:xfrm>
            <a:off x="4905827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RunServer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45528-36C2-07FF-83E9-06B831AAEC26}"/>
              </a:ext>
            </a:extLst>
          </p:cNvPr>
          <p:cNvSpPr/>
          <p:nvPr/>
        </p:nvSpPr>
        <p:spPr>
          <a:xfrm>
            <a:off x="9162591" y="926473"/>
            <a:ext cx="2078269" cy="595992"/>
          </a:xfrm>
          <a:prstGeom prst="roundRect">
            <a:avLst>
              <a:gd name="adj" fmla="val 2773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SystemMsg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2B8E01-76F1-CBA8-DF04-BD1AC22034E5}"/>
              </a:ext>
            </a:extLst>
          </p:cNvPr>
          <p:cNvSpPr/>
          <p:nvPr/>
        </p:nvSpPr>
        <p:spPr>
          <a:xfrm>
            <a:off x="9162588" y="2714449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print 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2AF81F-647F-C158-1857-C91142C9D9F7}"/>
              </a:ext>
            </a:extLst>
          </p:cNvPr>
          <p:cNvCxnSpPr>
            <a:cxnSpLocks/>
            <a:stCxn id="49" idx="2"/>
            <a:endCxn id="57" idx="3"/>
          </p:cNvCxnSpPr>
          <p:nvPr/>
        </p:nvCxnSpPr>
        <p:spPr>
          <a:xfrm flipH="1">
            <a:off x="10201724" y="1522465"/>
            <a:ext cx="2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30149E8E-0664-D463-E104-82ECC3BD06D7}"/>
              </a:ext>
            </a:extLst>
          </p:cNvPr>
          <p:cNvSpPr/>
          <p:nvPr/>
        </p:nvSpPr>
        <p:spPr>
          <a:xfrm>
            <a:off x="252294" y="4466386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86B2C11-4FB9-15F7-7CC3-1C8910C24023}"/>
              </a:ext>
            </a:extLst>
          </p:cNvPr>
          <p:cNvSpPr/>
          <p:nvPr/>
        </p:nvSpPr>
        <p:spPr>
          <a:xfrm>
            <a:off x="252294" y="5265470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8553D0-6F97-BBB7-284B-3A47E5061958}"/>
              </a:ext>
            </a:extLst>
          </p:cNvPr>
          <p:cNvSpPr/>
          <p:nvPr/>
        </p:nvSpPr>
        <p:spPr>
          <a:xfrm>
            <a:off x="4354525" y="970602"/>
            <a:ext cx="426436" cy="426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AB276A-9F16-32AE-873B-31F206A40FDB}"/>
              </a:ext>
            </a:extLst>
          </p:cNvPr>
          <p:cNvSpPr/>
          <p:nvPr/>
        </p:nvSpPr>
        <p:spPr>
          <a:xfrm>
            <a:off x="8615441" y="970602"/>
            <a:ext cx="426436" cy="426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사각형: 잘린 위쪽 모서리 56">
            <a:extLst>
              <a:ext uri="{FF2B5EF4-FFF2-40B4-BE49-F238E27FC236}">
                <a16:creationId xmlns:a16="http://schemas.microsoft.com/office/drawing/2014/main" id="{1EDCBE8C-1A2A-4684-21D0-1ABD2D9F7BC9}"/>
              </a:ext>
            </a:extLst>
          </p:cNvPr>
          <p:cNvSpPr/>
          <p:nvPr/>
        </p:nvSpPr>
        <p:spPr>
          <a:xfrm>
            <a:off x="9011547" y="1820461"/>
            <a:ext cx="2380354" cy="595992"/>
          </a:xfrm>
          <a:prstGeom prst="snip2SameRect">
            <a:avLst>
              <a:gd name="adj1" fmla="val 43556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Is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rootServer</a:t>
            </a:r>
            <a:r>
              <a:rPr lang="en-US" altLang="ko-KR" dirty="0">
                <a:solidFill>
                  <a:sysClr val="windowText" lastClr="000000"/>
                </a:solidFill>
              </a:rPr>
              <a:t> run?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사각형: 잘린 위쪽 모서리 57">
            <a:extLst>
              <a:ext uri="{FF2B5EF4-FFF2-40B4-BE49-F238E27FC236}">
                <a16:creationId xmlns:a16="http://schemas.microsoft.com/office/drawing/2014/main" id="{DB14E1FF-7665-9823-41BD-83B5451DF625}"/>
              </a:ext>
            </a:extLst>
          </p:cNvPr>
          <p:cNvSpPr/>
          <p:nvPr/>
        </p:nvSpPr>
        <p:spPr>
          <a:xfrm>
            <a:off x="9011547" y="4502425"/>
            <a:ext cx="2380352" cy="595992"/>
          </a:xfrm>
          <a:prstGeom prst="snip2SameRect">
            <a:avLst>
              <a:gd name="adj1" fmla="val 0"/>
              <a:gd name="adj2" fmla="val 458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12B68CE-CD10-D623-985E-DD0C48976AFF}"/>
              </a:ext>
            </a:extLst>
          </p:cNvPr>
          <p:cNvCxnSpPr>
            <a:cxnSpLocks/>
            <a:stCxn id="57" idx="1"/>
            <a:endCxn id="50" idx="0"/>
          </p:cNvCxnSpPr>
          <p:nvPr/>
        </p:nvCxnSpPr>
        <p:spPr>
          <a:xfrm>
            <a:off x="10201724" y="2416453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24EC4D-1C2F-14DF-2E7C-EDFC2A892F6E}"/>
              </a:ext>
            </a:extLst>
          </p:cNvPr>
          <p:cNvSpPr/>
          <p:nvPr/>
        </p:nvSpPr>
        <p:spPr>
          <a:xfrm>
            <a:off x="9162587" y="3608437"/>
            <a:ext cx="2078272" cy="595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Thread sleep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CFCCC5-1DE5-D5D8-7CC1-0873C294B5D8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 flipH="1">
            <a:off x="10201723" y="3310441"/>
            <a:ext cx="1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7CF6D8D-56A5-A392-61CA-B58F3C5A4958}"/>
              </a:ext>
            </a:extLst>
          </p:cNvPr>
          <p:cNvCxnSpPr>
            <a:cxnSpLocks/>
            <a:stCxn id="64" idx="2"/>
            <a:endCxn id="58" idx="3"/>
          </p:cNvCxnSpPr>
          <p:nvPr/>
        </p:nvCxnSpPr>
        <p:spPr>
          <a:xfrm>
            <a:off x="10201723" y="4204429"/>
            <a:ext cx="0" cy="29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1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C890E-ECF2-803A-7311-2B06E0F2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FEDE7-930F-0F3F-97BA-869A59B8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5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44D8D-FBA8-B217-46A0-0A67C84C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E9B7-AFD1-EDF8-4C1E-4E1C10B7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321F1-7F1F-4F5D-6C38-1A286C7C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74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7FFA-795C-896C-B5BD-4786D7E91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0176-EAA5-99A9-C166-89A1135B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96133-9DAE-1967-13A6-12B967BD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09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9B46-9D71-5B94-B8F2-6D55D8B8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0D7D-A459-0046-3DED-6D94EB42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E7DA-1830-87DE-0FFB-61DD7E63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8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99A7-458D-C73D-31A9-42E405715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A16B-1729-8A32-9C8F-9751F366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2304-20D5-A7A8-48C2-50AB8BA3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보관함</a:t>
            </a:r>
          </a:p>
        </p:txBody>
      </p:sp>
    </p:spTree>
    <p:extLst>
      <p:ext uri="{BB962C8B-B14F-4D97-AF65-F5344CB8AC3E}">
        <p14:creationId xmlns:p14="http://schemas.microsoft.com/office/powerpoint/2010/main" val="19806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C7CE-A41C-816E-AC4A-67426F63D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7C0FA-7320-DC4D-D110-3015589C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1408C04-DC5B-AD41-942A-1D790432F2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715963"/>
          <a:ext cx="105156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79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1_Office 테마</vt:lpstr>
      <vt:lpstr>서버프로그래밍</vt:lpstr>
      <vt:lpstr>Flow 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플로우차트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석범 김</dc:creator>
  <cp:lastModifiedBy>석범 김</cp:lastModifiedBy>
  <cp:revision>3</cp:revision>
  <dcterms:created xsi:type="dcterms:W3CDTF">2024-11-05T14:40:52Z</dcterms:created>
  <dcterms:modified xsi:type="dcterms:W3CDTF">2024-11-05T15:17:46Z</dcterms:modified>
</cp:coreProperties>
</file>