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80A9-EBDA-BD2A-3BCD-2BA1B26D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F8332-B928-47C8-496C-4E417F19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D1BCD-6243-525B-38D4-02198B10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941B6-EA45-B12A-DF6C-A72AE3BD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6B82-250D-F5C5-F40D-FEC5039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6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35CE8-9500-6B53-BC5F-7AE21112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83E0A-92E3-1704-C9CC-34CD91238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BB9D3-9413-11AA-6722-5FE26BF7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34782-B87E-827F-B77E-2BC6241F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37CEA-4810-96B8-8D7E-AACDF3B3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4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CF182A-020C-8407-C284-0BE1902B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A0405-89A0-BA4A-EA17-277CBD21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7E3EE-890E-59FE-4320-6F3526ED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959F9-DF69-D261-6780-27DC5462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B8AB9-F1F1-2C57-0A10-BCBB9772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4E9F-F9B1-BD7C-E67B-F92B3CC3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E3DBD-AD69-043F-28BC-5672BA0F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D227-1003-39AF-E78C-8025B825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22CAC-B0A8-127B-4916-B2943D1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265F2-56FF-0819-54C8-81F24EA4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1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16AD-66AB-CB3A-43B9-99DC50EF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5F379-89D8-0A76-00C7-134637BA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D345B-92CF-90C1-B6DB-AECFD787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4A34E-7F73-77C7-2FD7-FEB63905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D4DB7-E380-EBA2-3301-CA214C9C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CE8BF-1C47-DEC2-F81F-B9C2303F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BB06D-CD6E-AA0D-FEF9-B645FC900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5CEDE-F090-BBED-E43B-F28734E09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B93E1-5AD5-FB09-9E07-36EF598B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52C05-89E7-BE8F-B817-52A22E3E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6C1A5-4E7C-907B-6678-779DCC23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38DA4-E5FA-A311-F82F-8F4B9955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2D899-3BC4-591B-8724-D68A1576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DCAF0-7336-45B5-7C58-A278287C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147DF-3402-7CED-F0C8-78854A07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ABEB1-D930-EE5A-9EFD-9E1FF195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311F86-AA10-5B16-6CC2-8E97A4CF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F0607F-1AEE-EC3B-CC95-9D229062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B80042-0D90-5478-DB33-0F389808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6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CF05A-9B72-0E1E-F576-6DBE3C2F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44BA9F-C2B6-78EA-C68B-1465AF7D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A03DD-51B0-E0F1-1FC8-FC790D0F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5FC84-ECAD-70B3-895F-BD324617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4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C0D716-4522-32D2-051D-80F55EAB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C4FF-8E61-6145-7AA5-B263D32D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5EA30-0002-B7AE-A7E9-692D3CC9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34130-971A-1AC7-B832-BA07AD46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286A9-9598-AD20-EC56-E15B0755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CD90D-8410-DBE6-6DD0-136F6284F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12B0B-9BFC-9B2F-802B-549F6FD5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B7F81-0CDD-23FD-10A9-1F9A64A2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0BDE4-AA6F-2C00-F029-BBC021BF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39249-F96F-78AE-C13C-961DE9B1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16700B-43C5-BDAD-8C6E-5F6F8542A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3F0DD-0C53-C3AE-5EDF-8C16FE11F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26869-390C-50F3-F576-E82E8D1F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A6EFC-186A-86A0-F9DB-B124C4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D00E2-78C0-E5AA-BE6C-DF151C6F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AC98C2-3523-0F8C-0F86-7364D969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2F74B-5EA2-5DEB-AADE-A35BCA49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9A109-D9A9-D8E9-B959-C6B620259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6CEB9-A512-448F-94E2-39A42C08687C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04A49-A46D-2412-56E5-A04A760B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5598D-4C5B-4434-9BB4-087070076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4DAD9-468F-4969-824D-472FE4B28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3E2-C594-8A7F-C05C-CFEA32422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8646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2D742C-9465-1968-E50F-37DB902491C0}"/>
              </a:ext>
            </a:extLst>
          </p:cNvPr>
          <p:cNvSpPr/>
          <p:nvPr/>
        </p:nvSpPr>
        <p:spPr>
          <a:xfrm>
            <a:off x="152400" y="949963"/>
            <a:ext cx="1569720" cy="306705"/>
          </a:xfrm>
          <a:custGeom>
            <a:avLst/>
            <a:gdLst/>
            <a:ahLst/>
            <a:cxnLst/>
            <a:rect l="l" t="t" r="r" b="b"/>
            <a:pathLst>
              <a:path w="1569720" h="306705">
                <a:moveTo>
                  <a:pt x="1416138" y="0"/>
                </a:moveTo>
                <a:lnTo>
                  <a:pt x="0" y="0"/>
                </a:lnTo>
                <a:lnTo>
                  <a:pt x="0" y="306701"/>
                </a:lnTo>
                <a:lnTo>
                  <a:pt x="1416138" y="306701"/>
                </a:lnTo>
                <a:lnTo>
                  <a:pt x="1464622" y="298883"/>
                </a:lnTo>
                <a:lnTo>
                  <a:pt x="1506730" y="277113"/>
                </a:lnTo>
                <a:lnTo>
                  <a:pt x="1539935" y="243917"/>
                </a:lnTo>
                <a:lnTo>
                  <a:pt x="1561710" y="201820"/>
                </a:lnTo>
                <a:lnTo>
                  <a:pt x="1569530" y="153349"/>
                </a:lnTo>
                <a:lnTo>
                  <a:pt x="1561710" y="104879"/>
                </a:lnTo>
                <a:lnTo>
                  <a:pt x="1539935" y="62783"/>
                </a:lnTo>
                <a:lnTo>
                  <a:pt x="1506730" y="29587"/>
                </a:lnTo>
                <a:lnTo>
                  <a:pt x="1464622" y="7817"/>
                </a:lnTo>
                <a:lnTo>
                  <a:pt x="1416138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A37C91B-867F-02A5-D6E0-7635C3655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35997"/>
              </p:ext>
            </p:extLst>
          </p:nvPr>
        </p:nvGraphicFramePr>
        <p:xfrm>
          <a:off x="1471867" y="1620938"/>
          <a:ext cx="7750174" cy="64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b="1" spc="-25" dirty="0"/>
                        <a:t>버전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b="1" spc="-25" dirty="0"/>
                        <a:t>일자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b="1" dirty="0"/>
                        <a:t>이력</a:t>
                      </a:r>
                      <a:r>
                        <a:rPr sz="1000" b="1" spc="50" dirty="0"/>
                        <a:t> </a:t>
                      </a:r>
                      <a:r>
                        <a:rPr sz="1000" b="1" spc="-25" dirty="0"/>
                        <a:t>사항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000" b="1" spc="-25" dirty="0"/>
                        <a:t>작성자</a:t>
                      </a:r>
                      <a:endParaRPr sz="1000" dirty="0">
                        <a:latin typeface="맑은 고딕"/>
                        <a:cs typeface="맑은 고딕"/>
                      </a:endParaRPr>
                    </a:p>
                  </a:txBody>
                  <a:tcPr marL="0" marR="0" marT="895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00" spc="-20" dirty="0">
                          <a:latin typeface="+mn-lt"/>
                        </a:rPr>
                        <a:t>0.01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00" dirty="0">
                          <a:latin typeface="+mn-lt"/>
                        </a:rPr>
                        <a:t>202</a:t>
                      </a:r>
                      <a:r>
                        <a:rPr lang="en-US" sz="1000" dirty="0">
                          <a:latin typeface="+mn-lt"/>
                        </a:rPr>
                        <a:t>5</a:t>
                      </a:r>
                      <a:r>
                        <a:rPr sz="1000" dirty="0">
                          <a:latin typeface="+mn-lt"/>
                        </a:rPr>
                        <a:t>-0</a:t>
                      </a:r>
                      <a:r>
                        <a:rPr lang="en-US" sz="1000" dirty="0">
                          <a:latin typeface="+mn-lt"/>
                        </a:rPr>
                        <a:t>2</a:t>
                      </a:r>
                      <a:r>
                        <a:rPr sz="1000" dirty="0">
                          <a:latin typeface="+mn-lt"/>
                        </a:rPr>
                        <a:t>-</a:t>
                      </a:r>
                      <a:r>
                        <a:rPr lang="en-US" sz="1000" spc="-25" dirty="0">
                          <a:latin typeface="+mn-lt"/>
                        </a:rPr>
                        <a:t>26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>
                          <a:latin typeface="+mn-lt"/>
                          <a:cs typeface="맑은 고딕"/>
                        </a:rPr>
                        <a:t>회원가입 </a:t>
                      </a:r>
                      <a:r>
                        <a:rPr lang="en-US" altLang="ko-KR" sz="1000" dirty="0">
                          <a:latin typeface="+mn-lt"/>
                          <a:cs typeface="맑은 고딕"/>
                        </a:rPr>
                        <a:t>/ </a:t>
                      </a:r>
                      <a:r>
                        <a:rPr lang="ko-KR" altLang="en-US" sz="1000" dirty="0">
                          <a:latin typeface="+mn-lt"/>
                          <a:cs typeface="맑은 고딕"/>
                        </a:rPr>
                        <a:t>로그인 기능 구현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>
                          <a:latin typeface="+mn-lt"/>
                          <a:cs typeface="맑은 고딕"/>
                        </a:rPr>
                        <a:t>김서진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AD828143-18DD-39E7-625C-F8B5F1D19298}"/>
              </a:ext>
            </a:extLst>
          </p:cNvPr>
          <p:cNvSpPr txBox="1"/>
          <p:nvPr/>
        </p:nvSpPr>
        <p:spPr>
          <a:xfrm>
            <a:off x="502734" y="971344"/>
            <a:ext cx="718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맑은 고딕"/>
                <a:cs typeface="맑은 고딕"/>
              </a:rPr>
              <a:t>히스토리</a:t>
            </a:r>
            <a:endParaRPr sz="14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36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323E0D-888A-604A-B59D-9FB1175F8B4D}"/>
              </a:ext>
            </a:extLst>
          </p:cNvPr>
          <p:cNvSpPr/>
          <p:nvPr/>
        </p:nvSpPr>
        <p:spPr>
          <a:xfrm>
            <a:off x="152400" y="949963"/>
            <a:ext cx="1569720" cy="306705"/>
          </a:xfrm>
          <a:custGeom>
            <a:avLst/>
            <a:gdLst/>
            <a:ahLst/>
            <a:cxnLst/>
            <a:rect l="l" t="t" r="r" b="b"/>
            <a:pathLst>
              <a:path w="1569720" h="306705">
                <a:moveTo>
                  <a:pt x="1416138" y="0"/>
                </a:moveTo>
                <a:lnTo>
                  <a:pt x="0" y="0"/>
                </a:lnTo>
                <a:lnTo>
                  <a:pt x="0" y="306701"/>
                </a:lnTo>
                <a:lnTo>
                  <a:pt x="1416138" y="306701"/>
                </a:lnTo>
                <a:lnTo>
                  <a:pt x="1464622" y="298883"/>
                </a:lnTo>
                <a:lnTo>
                  <a:pt x="1506730" y="277113"/>
                </a:lnTo>
                <a:lnTo>
                  <a:pt x="1539935" y="243917"/>
                </a:lnTo>
                <a:lnTo>
                  <a:pt x="1561710" y="201820"/>
                </a:lnTo>
                <a:lnTo>
                  <a:pt x="1569530" y="153349"/>
                </a:lnTo>
                <a:lnTo>
                  <a:pt x="1561710" y="104879"/>
                </a:lnTo>
                <a:lnTo>
                  <a:pt x="1539935" y="62783"/>
                </a:lnTo>
                <a:lnTo>
                  <a:pt x="1506730" y="29587"/>
                </a:lnTo>
                <a:lnTo>
                  <a:pt x="1464622" y="7817"/>
                </a:lnTo>
                <a:lnTo>
                  <a:pt x="1416138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5658EE4-ECE1-D690-E5AC-5E589B8D5C4B}"/>
              </a:ext>
            </a:extLst>
          </p:cNvPr>
          <p:cNvSpPr txBox="1"/>
          <p:nvPr/>
        </p:nvSpPr>
        <p:spPr>
          <a:xfrm>
            <a:off x="393465" y="971344"/>
            <a:ext cx="10615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30" dirty="0">
                <a:solidFill>
                  <a:srgbClr val="FFFFFF"/>
                </a:solidFill>
                <a:latin typeface="맑은 고딕"/>
                <a:cs typeface="맑은 고딕"/>
              </a:rPr>
              <a:t>메인 사이트</a:t>
            </a:r>
            <a:endParaRPr sz="1400" dirty="0">
              <a:latin typeface="맑은 고딕"/>
              <a:cs typeface="맑은 고딕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9D2B26-9F8B-C968-764D-2E9C0B8D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48092"/>
              </p:ext>
            </p:extLst>
          </p:nvPr>
        </p:nvGraphicFramePr>
        <p:xfrm>
          <a:off x="1471867" y="1620938"/>
          <a:ext cx="3433688" cy="127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000" dirty="0">
                          <a:latin typeface="+mn-lt"/>
                          <a:cs typeface="맑은 고딕"/>
                        </a:rPr>
                        <a:t>홈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000" dirty="0"/>
                        <a:t>회원가입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000" dirty="0"/>
                        <a:t>로그인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895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/>
                        <a:t>홈 화면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약관 동의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/>
                        <a:t>로그인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/>
                        <a:t>로그인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로그아웃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정보 입력</a:t>
                      </a:r>
                      <a:endParaRPr lang="en-US" altLang="ko-KR"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/>
                        <a:t>아이디 찾기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420546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/>
                        <a:t>회원가입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완료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000" dirty="0"/>
                        <a:t>비밀번호 찾기</a:t>
                      </a:r>
                      <a:endParaRPr sz="1000" dirty="0">
                        <a:latin typeface="+mn-lt"/>
                        <a:cs typeface="맑은 고딕"/>
                      </a:endParaRPr>
                    </a:p>
                  </a:txBody>
                  <a:tcPr marL="0" marR="0" marT="793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46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7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0F1D3E-C652-2336-EA67-E5DC1A1A5C35}"/>
              </a:ext>
            </a:extLst>
          </p:cNvPr>
          <p:cNvSpPr txBox="1"/>
          <p:nvPr/>
        </p:nvSpPr>
        <p:spPr>
          <a:xfrm>
            <a:off x="8357933" y="897667"/>
            <a:ext cx="637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맑은 고딕"/>
                <a:cs typeface="맑은 고딕"/>
              </a:rPr>
              <a:t>Description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1AA7AD8-7E09-6252-E6F4-66D81151000C}"/>
              </a:ext>
            </a:extLst>
          </p:cNvPr>
          <p:cNvSpPr txBox="1"/>
          <p:nvPr/>
        </p:nvSpPr>
        <p:spPr>
          <a:xfrm>
            <a:off x="8357930" y="1182011"/>
            <a:ext cx="3701798" cy="4031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0" dirty="0">
                <a:latin typeface="맑은 고딕"/>
                <a:cs typeface="맑은 고딕"/>
              </a:rPr>
              <a:t>[1~</a:t>
            </a:r>
            <a:r>
              <a:rPr lang="en-US" sz="1400" b="1" spc="-10" dirty="0">
                <a:latin typeface="맑은 고딕"/>
                <a:cs typeface="맑은 고딕"/>
              </a:rPr>
              <a:t>3</a:t>
            </a:r>
            <a:r>
              <a:rPr sz="1400" b="1" spc="-10" dirty="0">
                <a:latin typeface="맑은 고딕"/>
                <a:cs typeface="맑은 고딕"/>
              </a:rPr>
              <a:t>]</a:t>
            </a:r>
            <a:r>
              <a:rPr sz="1400" b="1" spc="-45" dirty="0">
                <a:latin typeface="맑은 고딕"/>
                <a:cs typeface="맑은 고딕"/>
              </a:rPr>
              <a:t> </a:t>
            </a:r>
            <a:r>
              <a:rPr lang="ko-KR" altLang="en-US" sz="1400" b="1" spc="-45" dirty="0">
                <a:latin typeface="맑은 고딕"/>
                <a:cs typeface="맑은 고딕"/>
              </a:rPr>
              <a:t>각종 </a:t>
            </a:r>
            <a:r>
              <a:rPr sz="1400" b="1" spc="-25" dirty="0" err="1">
                <a:latin typeface="맑은 고딕"/>
                <a:cs typeface="맑은 고딕"/>
              </a:rPr>
              <a:t>약관</a:t>
            </a:r>
            <a:endParaRPr sz="1400" dirty="0">
              <a:latin typeface="맑은 고딕"/>
              <a:cs typeface="맑은 고딕"/>
            </a:endParaRPr>
          </a:p>
          <a:p>
            <a:pPr marL="12700"/>
            <a:r>
              <a:rPr lang="en-US" altLang="ko-KR" sz="1400" spc="-20" dirty="0">
                <a:latin typeface="맑은 고딕"/>
                <a:cs typeface="맑은 고딕"/>
              </a:rPr>
              <a:t>- …</a:t>
            </a:r>
          </a:p>
          <a:p>
            <a:pPr marL="12700"/>
            <a:endParaRPr lang="en-US" sz="1400" b="1" dirty="0">
              <a:latin typeface="맑은 고딕"/>
              <a:cs typeface="맑은 고딕"/>
            </a:endParaRPr>
          </a:p>
          <a:p>
            <a:pPr marL="12700"/>
            <a:r>
              <a:rPr sz="1400" b="1" dirty="0">
                <a:latin typeface="맑은 고딕"/>
                <a:cs typeface="맑은 고딕"/>
              </a:rPr>
              <a:t>[</a:t>
            </a:r>
            <a:r>
              <a:rPr lang="en-US" sz="1400" b="1" dirty="0">
                <a:latin typeface="맑은 고딕"/>
                <a:cs typeface="맑은 고딕"/>
              </a:rPr>
              <a:t>4</a:t>
            </a:r>
            <a:r>
              <a:rPr sz="1400" b="1" dirty="0">
                <a:latin typeface="맑은 고딕"/>
                <a:cs typeface="맑은 고딕"/>
              </a:rPr>
              <a:t>]</a:t>
            </a:r>
            <a:r>
              <a:rPr sz="1400" b="1" spc="-50" dirty="0">
                <a:latin typeface="맑은 고딕"/>
                <a:cs typeface="맑은 고딕"/>
              </a:rPr>
              <a:t> </a:t>
            </a:r>
            <a:r>
              <a:rPr sz="1400" b="1" spc="-20" dirty="0" err="1">
                <a:latin typeface="맑은 고딕"/>
                <a:cs typeface="맑은 고딕"/>
              </a:rPr>
              <a:t>모두</a:t>
            </a:r>
            <a:r>
              <a:rPr sz="1400" b="1" spc="-50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동의</a:t>
            </a:r>
            <a:endParaRPr sz="1400" dirty="0">
              <a:latin typeface="맑은 고딕"/>
              <a:cs typeface="맑은 고딕"/>
            </a:endParaRPr>
          </a:p>
          <a:p>
            <a:pPr marL="86995" indent="-74930">
              <a:buChar char="-"/>
              <a:tabLst>
                <a:tab pos="87630" algn="l"/>
              </a:tabLst>
            </a:pPr>
            <a:r>
              <a:rPr lang="en-US" sz="1400" spc="-20" dirty="0">
                <a:latin typeface="맑은 고딕"/>
                <a:cs typeface="맑은 고딕"/>
              </a:rPr>
              <a:t> </a:t>
            </a:r>
            <a:r>
              <a:rPr sz="1400" spc="-20" dirty="0" err="1">
                <a:latin typeface="맑은 고딕"/>
                <a:cs typeface="맑은 고딕"/>
              </a:rPr>
              <a:t>체크</a:t>
            </a:r>
            <a:r>
              <a:rPr sz="1400" spc="-6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모든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체크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5" dirty="0">
                <a:latin typeface="맑은 고딕"/>
                <a:cs typeface="맑은 고딕"/>
              </a:rPr>
              <a:t>박스가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체크됨.</a:t>
            </a:r>
            <a:endParaRPr sz="1400" dirty="0">
              <a:latin typeface="맑은 고딕"/>
              <a:cs typeface="맑은 고딕"/>
            </a:endParaRPr>
          </a:p>
          <a:p>
            <a:pPr marL="12700" marR="107314" indent="74930">
              <a:spcBef>
                <a:spcPts val="65"/>
              </a:spcBef>
              <a:buChar char="-"/>
              <a:tabLst>
                <a:tab pos="87630" algn="l"/>
              </a:tabLst>
            </a:pPr>
            <a:r>
              <a:rPr lang="en-US" sz="1400" spc="-20" dirty="0">
                <a:latin typeface="맑은 고딕"/>
                <a:cs typeface="맑은 고딕"/>
              </a:rPr>
              <a:t> </a:t>
            </a:r>
            <a:r>
              <a:rPr sz="1400" spc="-20" dirty="0" err="1">
                <a:latin typeface="맑은 고딕"/>
                <a:cs typeface="맑은 고딕"/>
              </a:rPr>
              <a:t>체크</a:t>
            </a:r>
            <a:r>
              <a:rPr sz="1400" spc="-60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해제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모든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체크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5" dirty="0">
                <a:latin typeface="맑은 고딕"/>
                <a:cs typeface="맑은 고딕"/>
              </a:rPr>
              <a:t>박스가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55" dirty="0">
                <a:latin typeface="맑은 고딕"/>
                <a:cs typeface="맑은 고딕"/>
              </a:rPr>
              <a:t>체크 </a:t>
            </a:r>
            <a:r>
              <a:rPr sz="1400" spc="-20" dirty="0" err="1">
                <a:latin typeface="맑은 고딕"/>
                <a:cs typeface="맑은 고딕"/>
              </a:rPr>
              <a:t>해제됨</a:t>
            </a:r>
            <a:r>
              <a:rPr sz="1400" spc="-20" dirty="0">
                <a:latin typeface="맑은 고딕"/>
                <a:cs typeface="맑은 고딕"/>
              </a:rPr>
              <a:t>.</a:t>
            </a:r>
            <a:endParaRPr lang="en-US" sz="1400" spc="-20" dirty="0">
              <a:latin typeface="맑은 고딕"/>
              <a:cs typeface="맑은 고딕"/>
            </a:endParaRPr>
          </a:p>
          <a:p>
            <a:pPr marL="12700" marR="107314" indent="74930">
              <a:spcBef>
                <a:spcPts val="65"/>
              </a:spcBef>
              <a:buChar char="-"/>
              <a:tabLst>
                <a:tab pos="87630" algn="l"/>
              </a:tabLst>
            </a:pPr>
            <a:endParaRPr sz="1400" dirty="0">
              <a:latin typeface="맑은 고딕"/>
              <a:cs typeface="맑은 고딕"/>
            </a:endParaRPr>
          </a:p>
          <a:p>
            <a:pPr marL="12700" algn="just">
              <a:spcBef>
                <a:spcPts val="820"/>
              </a:spcBef>
            </a:pPr>
            <a:r>
              <a:rPr sz="1400" b="1" dirty="0">
                <a:latin typeface="맑은 고딕"/>
                <a:cs typeface="맑은 고딕"/>
              </a:rPr>
              <a:t>[</a:t>
            </a:r>
            <a:r>
              <a:rPr lang="en-US" sz="1400" b="1" dirty="0">
                <a:latin typeface="맑은 고딕"/>
                <a:cs typeface="맑은 고딕"/>
              </a:rPr>
              <a:t>5</a:t>
            </a:r>
            <a:r>
              <a:rPr sz="1400" b="1" dirty="0">
                <a:latin typeface="맑은 고딕"/>
                <a:cs typeface="맑은 고딕"/>
              </a:rPr>
              <a:t>]</a:t>
            </a:r>
            <a:r>
              <a:rPr sz="1400" b="1" spc="-50" dirty="0">
                <a:latin typeface="맑은 고딕"/>
                <a:cs typeface="맑은 고딕"/>
              </a:rPr>
              <a:t> </a:t>
            </a:r>
            <a:r>
              <a:rPr sz="1400" b="1" spc="-20" dirty="0" err="1">
                <a:latin typeface="맑은 고딕"/>
                <a:cs typeface="맑은 고딕"/>
              </a:rPr>
              <a:t>다음</a:t>
            </a:r>
            <a:r>
              <a:rPr sz="1400" b="1" spc="-50" dirty="0">
                <a:latin typeface="맑은 고딕"/>
                <a:cs typeface="맑은 고딕"/>
              </a:rPr>
              <a:t> </a:t>
            </a:r>
            <a:r>
              <a:rPr sz="1400" b="1" spc="-25" dirty="0" err="1">
                <a:latin typeface="맑은 고딕"/>
                <a:cs typeface="맑은 고딕"/>
              </a:rPr>
              <a:t>버튼</a:t>
            </a:r>
            <a:endParaRPr sz="1400" dirty="0">
              <a:latin typeface="맑은 고딕"/>
              <a:cs typeface="맑은 고딕"/>
            </a:endParaRP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en-US" sz="1400" spc="-30" dirty="0">
                <a:latin typeface="맑은 고딕"/>
                <a:cs typeface="맑은 고딕"/>
              </a:rPr>
              <a:t> </a:t>
            </a:r>
            <a:r>
              <a:rPr sz="1400" spc="-30" dirty="0" err="1">
                <a:latin typeface="맑은 고딕"/>
                <a:cs typeface="맑은 고딕"/>
              </a:rPr>
              <a:t>필수</a:t>
            </a:r>
            <a:r>
              <a:rPr lang="en-US" sz="1400" spc="-30" dirty="0">
                <a:latin typeface="맑은 고딕"/>
                <a:cs typeface="맑은 고딕"/>
              </a:rPr>
              <a:t> </a:t>
            </a:r>
            <a:r>
              <a:rPr sz="1400" spc="-30" dirty="0" err="1">
                <a:latin typeface="맑은 고딕"/>
                <a:cs typeface="맑은 고딕"/>
              </a:rPr>
              <a:t>동의</a:t>
            </a:r>
            <a:r>
              <a:rPr lang="en-US" sz="1400" spc="-30" dirty="0">
                <a:latin typeface="맑은 고딕"/>
                <a:cs typeface="맑은 고딕"/>
              </a:rPr>
              <a:t> </a:t>
            </a:r>
            <a:r>
              <a:rPr sz="1400" spc="-30" dirty="0" err="1">
                <a:latin typeface="맑은 고딕"/>
                <a:cs typeface="맑은 고딕"/>
              </a:rPr>
              <a:t>항목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lang="ko-KR" altLang="en-US" sz="1400" spc="-20" dirty="0">
                <a:latin typeface="맑은 고딕"/>
                <a:cs typeface="맑은 고딕"/>
              </a:rPr>
              <a:t>확인 후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lang="ko-KR" altLang="en-US" sz="1400" spc="-40" dirty="0">
                <a:latin typeface="맑은 고딕"/>
                <a:cs typeface="맑은 고딕"/>
              </a:rPr>
              <a:t>정보 입력 페이지로 이동</a:t>
            </a:r>
            <a:r>
              <a:rPr lang="en-US" altLang="ko-KR" sz="1400" spc="-40" dirty="0">
                <a:latin typeface="맑은 고딕"/>
                <a:cs typeface="맑은 고딕"/>
              </a:rPr>
              <a:t>.</a:t>
            </a:r>
          </a:p>
          <a:p>
            <a:pPr marL="80010" marR="154940" algn="just">
              <a:spcBef>
                <a:spcPts val="95"/>
              </a:spcBef>
            </a:pPr>
            <a:r>
              <a:rPr lang="en-US" sz="1400" spc="-40" dirty="0">
                <a:latin typeface="맑은 고딕"/>
                <a:cs typeface="맑은 고딕"/>
              </a:rPr>
              <a:t>-</a:t>
            </a:r>
            <a:r>
              <a:rPr lang="ko-KR" altLang="en-US" sz="1400" spc="-40" dirty="0">
                <a:latin typeface="맑은 고딕"/>
                <a:cs typeface="맑은 고딕"/>
              </a:rPr>
              <a:t>서비스 이용약관 미동의 시 </a:t>
            </a:r>
            <a:r>
              <a:rPr lang="en-US" altLang="ko-KR" sz="1400" spc="-40" dirty="0">
                <a:latin typeface="맑은 고딕"/>
                <a:cs typeface="맑은 고딕"/>
              </a:rPr>
              <a:t>Alert 1, </a:t>
            </a:r>
            <a:r>
              <a:rPr lang="ko-KR" altLang="en-US" sz="1400" spc="-40" dirty="0" err="1">
                <a:latin typeface="맑은 고딕"/>
                <a:cs typeface="맑은 고딕"/>
              </a:rPr>
              <a:t>개인정</a:t>
            </a:r>
            <a:r>
              <a:rPr sz="1400" dirty="0">
                <a:latin typeface="맑은 고딕"/>
                <a:cs typeface="맑은 고딕"/>
              </a:rPr>
              <a:t>보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spc="-30" dirty="0" err="1">
                <a:latin typeface="맑은 고딕"/>
                <a:cs typeface="맑은 고딕"/>
              </a:rPr>
              <a:t>처리방침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spc="-25" dirty="0" err="1">
                <a:latin typeface="맑은 고딕"/>
                <a:cs typeface="맑은 고딕"/>
              </a:rPr>
              <a:t>미동의</a:t>
            </a:r>
            <a:r>
              <a:rPr lang="en-US" sz="1400" spc="-25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시</a:t>
            </a:r>
            <a:r>
              <a:rPr lang="en-US" sz="1400" spc="-20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Alert </a:t>
            </a:r>
            <a:r>
              <a:rPr sz="1400" dirty="0">
                <a:latin typeface="맑은 고딕"/>
                <a:cs typeface="맑은 고딕"/>
              </a:rPr>
              <a:t>2,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spc="-25" dirty="0" err="1">
                <a:latin typeface="맑은 고딕"/>
                <a:cs typeface="맑은 고딕"/>
              </a:rPr>
              <a:t>개인</a:t>
            </a:r>
            <a:r>
              <a:rPr sz="1400" spc="-30" dirty="0" err="1">
                <a:latin typeface="맑은 고딕"/>
                <a:cs typeface="맑은 고딕"/>
              </a:rPr>
              <a:t>정보</a:t>
            </a:r>
            <a:r>
              <a:rPr lang="en-US" sz="1400" spc="-30" dirty="0">
                <a:latin typeface="맑은 고딕"/>
                <a:cs typeface="맑은 고딕"/>
              </a:rPr>
              <a:t> </a:t>
            </a:r>
            <a:r>
              <a:rPr sz="1400" spc="-30" dirty="0" err="1">
                <a:latin typeface="맑은 고딕"/>
                <a:cs typeface="맑은 고딕"/>
              </a:rPr>
              <a:t>처리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spc="-20" dirty="0" err="1">
                <a:latin typeface="맑은 고딕"/>
                <a:cs typeface="맑은 고딕"/>
              </a:rPr>
              <a:t>위탁</a:t>
            </a:r>
            <a:r>
              <a:rPr sz="1400" spc="-50" dirty="0">
                <a:latin typeface="맑은 고딕"/>
                <a:cs typeface="맑은 고딕"/>
              </a:rPr>
              <a:t> </a:t>
            </a:r>
            <a:r>
              <a:rPr sz="1400" spc="-25" dirty="0" err="1">
                <a:latin typeface="맑은 고딕"/>
                <a:cs typeface="맑은 고딕"/>
              </a:rPr>
              <a:t>미동의</a:t>
            </a:r>
            <a:r>
              <a:rPr lang="en-US"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시</a:t>
            </a:r>
            <a:r>
              <a:rPr lang="en-US" sz="140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Alert</a:t>
            </a:r>
            <a:r>
              <a:rPr sz="1400" spc="14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3</a:t>
            </a:r>
            <a:r>
              <a:rPr lang="en-US" sz="1400" spc="-40" dirty="0">
                <a:latin typeface="맑은 고딕"/>
                <a:cs typeface="맑은 고딕"/>
              </a:rPr>
              <a:t> </a:t>
            </a:r>
            <a:r>
              <a:rPr sz="1400" spc="-25" dirty="0" err="1">
                <a:latin typeface="맑은 고딕"/>
                <a:cs typeface="맑은 고딕"/>
              </a:rPr>
              <a:t>호출</a:t>
            </a:r>
            <a:r>
              <a:rPr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  <a:p>
            <a:pPr>
              <a:spcBef>
                <a:spcPts val="30"/>
              </a:spcBef>
            </a:pPr>
            <a:endParaRPr sz="1400" dirty="0">
              <a:latin typeface="맑은 고딕"/>
              <a:cs typeface="맑은 고딕"/>
            </a:endParaRPr>
          </a:p>
          <a:p>
            <a:pPr marL="12700"/>
            <a:r>
              <a:rPr sz="1400" b="1" dirty="0">
                <a:latin typeface="맑은 고딕"/>
                <a:cs typeface="맑은 고딕"/>
              </a:rPr>
              <a:t>[</a:t>
            </a:r>
            <a:r>
              <a:rPr lang="en-US" sz="1400" b="1" dirty="0">
                <a:latin typeface="맑은 고딕"/>
                <a:cs typeface="맑은 고딕"/>
              </a:rPr>
              <a:t>6</a:t>
            </a:r>
            <a:r>
              <a:rPr sz="1400" b="1" dirty="0">
                <a:latin typeface="맑은 고딕"/>
                <a:cs typeface="맑은 고딕"/>
              </a:rPr>
              <a:t>]</a:t>
            </a:r>
            <a:r>
              <a:rPr sz="1400" b="1" spc="-50" dirty="0">
                <a:latin typeface="맑은 고딕"/>
                <a:cs typeface="맑은 고딕"/>
              </a:rPr>
              <a:t> </a:t>
            </a:r>
            <a:r>
              <a:rPr sz="1400" b="1" spc="-20" dirty="0">
                <a:latin typeface="맑은 고딕"/>
                <a:cs typeface="맑은 고딕"/>
              </a:rPr>
              <a:t>취소</a:t>
            </a:r>
            <a:r>
              <a:rPr sz="1400" b="1" spc="-50" dirty="0">
                <a:latin typeface="맑은 고딕"/>
                <a:cs typeface="맑은 고딕"/>
              </a:rPr>
              <a:t> </a:t>
            </a:r>
            <a:r>
              <a:rPr sz="1400" b="1" spc="-25" dirty="0">
                <a:latin typeface="맑은 고딕"/>
                <a:cs typeface="맑은 고딕"/>
              </a:rPr>
              <a:t>버튼</a:t>
            </a:r>
            <a:endParaRPr sz="1400" dirty="0">
              <a:latin typeface="맑은 고딕"/>
              <a:cs typeface="맑은 고딕"/>
            </a:endParaRPr>
          </a:p>
          <a:p>
            <a:pPr marL="12700"/>
            <a:r>
              <a:rPr sz="1400" dirty="0">
                <a:latin typeface="맑은 고딕"/>
                <a:cs typeface="맑은 고딕"/>
              </a:rPr>
              <a:t>-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spc="-10" dirty="0" err="1">
                <a:latin typeface="맑은 고딕"/>
                <a:cs typeface="맑은 고딕"/>
              </a:rPr>
              <a:t>클릭</a:t>
            </a:r>
            <a:r>
              <a:rPr lang="en-US" sz="1400" spc="-10" dirty="0">
                <a:latin typeface="맑은 고딕"/>
                <a:cs typeface="맑은 고딕"/>
              </a:rPr>
              <a:t> </a:t>
            </a:r>
            <a:r>
              <a:rPr lang="ko-KR" altLang="en-US" sz="1400" spc="-10" dirty="0">
                <a:latin typeface="맑은 고딕"/>
                <a:cs typeface="맑은 고딕"/>
              </a:rPr>
              <a:t>시</a:t>
            </a:r>
            <a:r>
              <a:rPr lang="ko-KR" altLang="en-US" sz="1400" spc="-15" dirty="0">
                <a:latin typeface="맑은 고딕"/>
                <a:cs typeface="맑은 고딕"/>
              </a:rPr>
              <a:t> </a:t>
            </a:r>
            <a:r>
              <a:rPr lang="en-US" sz="1400" spc="-20" dirty="0">
                <a:latin typeface="맑은 고딕"/>
                <a:cs typeface="맑은 고딕"/>
              </a:rPr>
              <a:t>Confirm </a:t>
            </a:r>
            <a:r>
              <a:rPr lang="ko-KR" altLang="en-US" sz="1400" spc="-20" dirty="0">
                <a:latin typeface="맑은 고딕"/>
                <a:cs typeface="맑은 고딕"/>
              </a:rPr>
              <a:t>창 열림</a:t>
            </a:r>
            <a:r>
              <a:rPr lang="en-US" altLang="ko-KR" sz="1400" spc="-20" dirty="0">
                <a:latin typeface="맑은 고딕"/>
                <a:cs typeface="맑은 고딕"/>
              </a:rPr>
              <a:t>.</a:t>
            </a:r>
          </a:p>
          <a:p>
            <a:pPr marL="12700"/>
            <a:r>
              <a:rPr lang="en-US" sz="1400" spc="-20" dirty="0">
                <a:latin typeface="맑은 고딕"/>
                <a:cs typeface="맑은 고딕"/>
              </a:rPr>
              <a:t>-</a:t>
            </a:r>
            <a:r>
              <a:rPr lang="en-US" sz="1400" dirty="0">
                <a:latin typeface="맑은 고딕"/>
                <a:cs typeface="맑은 고딕"/>
              </a:rPr>
              <a:t> </a:t>
            </a:r>
            <a:r>
              <a:rPr lang="ko-KR" altLang="en-US" sz="1400" dirty="0">
                <a:latin typeface="맑은 고딕"/>
                <a:cs typeface="맑은 고딕"/>
              </a:rPr>
              <a:t>확인 버튼 클릭 시</a:t>
            </a:r>
            <a:r>
              <a:rPr sz="1400" spc="200" dirty="0">
                <a:latin typeface="맑은 고딕"/>
                <a:cs typeface="맑은 고딕"/>
              </a:rPr>
              <a:t> </a:t>
            </a:r>
            <a:r>
              <a:rPr lang="ko-KR" altLang="en-US" sz="1400" spc="-20" dirty="0">
                <a:latin typeface="맑은 고딕"/>
                <a:cs typeface="맑은 고딕"/>
              </a:rPr>
              <a:t>홈</a:t>
            </a:r>
            <a:r>
              <a:rPr sz="1400" spc="-50" dirty="0">
                <a:latin typeface="맑은 고딕"/>
                <a:cs typeface="맑은 고딕"/>
              </a:rPr>
              <a:t> </a:t>
            </a:r>
            <a:r>
              <a:rPr sz="1400" spc="-30" dirty="0" err="1">
                <a:latin typeface="맑은 고딕"/>
                <a:cs typeface="맑은 고딕"/>
              </a:rPr>
              <a:t>페이지로</a:t>
            </a:r>
            <a:r>
              <a:rPr sz="1400" spc="-50" dirty="0">
                <a:latin typeface="맑은 고딕"/>
                <a:cs typeface="맑은 고딕"/>
              </a:rPr>
              <a:t> </a:t>
            </a:r>
            <a:r>
              <a:rPr sz="1400" spc="-25" dirty="0" err="1">
                <a:latin typeface="맑은 고딕"/>
                <a:cs typeface="맑은 고딕"/>
              </a:rPr>
              <a:t>이동</a:t>
            </a:r>
            <a:r>
              <a:rPr lang="en-US" sz="1400" spc="-25" dirty="0">
                <a:latin typeface="맑은 고딕"/>
                <a:cs typeface="맑은 고딕"/>
              </a:rPr>
              <a:t>, </a:t>
            </a:r>
            <a:r>
              <a:rPr sz="1400" dirty="0" err="1">
                <a:latin typeface="맑은 고딕"/>
                <a:cs typeface="맑은 고딕"/>
              </a:rPr>
              <a:t>취소</a:t>
            </a:r>
            <a:r>
              <a:rPr lang="en-US" sz="1400" dirty="0">
                <a:latin typeface="맑은 고딕"/>
                <a:cs typeface="맑은 고딕"/>
              </a:rPr>
              <a:t> </a:t>
            </a:r>
            <a:r>
              <a:rPr lang="ko-KR" altLang="en-US" sz="1400" dirty="0">
                <a:latin typeface="맑은 고딕"/>
                <a:cs typeface="맑은 고딕"/>
              </a:rPr>
              <a:t>버튼 클릭 시</a:t>
            </a:r>
            <a:r>
              <a:rPr sz="1400" spc="220" dirty="0">
                <a:latin typeface="맑은 고딕"/>
                <a:cs typeface="맑은 고딕"/>
              </a:rPr>
              <a:t> </a:t>
            </a:r>
            <a:r>
              <a:rPr sz="1400" spc="-20" dirty="0">
                <a:latin typeface="맑은 고딕"/>
                <a:cs typeface="맑은 고딕"/>
              </a:rPr>
              <a:t>Confirm</a:t>
            </a:r>
            <a:r>
              <a:rPr sz="1400" spc="-50" dirty="0">
                <a:latin typeface="맑은 고딕"/>
                <a:cs typeface="맑은 고딕"/>
              </a:rPr>
              <a:t> </a:t>
            </a:r>
            <a:r>
              <a:rPr sz="1400" spc="-25" dirty="0" err="1">
                <a:latin typeface="맑은 고딕"/>
                <a:cs typeface="맑은 고딕"/>
              </a:rPr>
              <a:t>닫힘</a:t>
            </a:r>
            <a:r>
              <a:rPr lang="en-US"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CF0FAA7-6D5D-1CAA-8EE3-69A6DB518337}"/>
              </a:ext>
            </a:extLst>
          </p:cNvPr>
          <p:cNvSpPr/>
          <p:nvPr/>
        </p:nvSpPr>
        <p:spPr>
          <a:xfrm>
            <a:off x="1358506" y="1250617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306749" y="0"/>
                </a:moveTo>
                <a:lnTo>
                  <a:pt x="256993" y="4013"/>
                </a:lnTo>
                <a:lnTo>
                  <a:pt x="209792" y="15634"/>
                </a:lnTo>
                <a:lnTo>
                  <a:pt x="165780" y="34229"/>
                </a:lnTo>
                <a:lnTo>
                  <a:pt x="125587" y="59168"/>
                </a:lnTo>
                <a:lnTo>
                  <a:pt x="89844" y="89820"/>
                </a:lnTo>
                <a:lnTo>
                  <a:pt x="59184" y="125553"/>
                </a:lnTo>
                <a:lnTo>
                  <a:pt x="34238" y="165735"/>
                </a:lnTo>
                <a:lnTo>
                  <a:pt x="15638" y="209736"/>
                </a:lnTo>
                <a:lnTo>
                  <a:pt x="4014" y="256923"/>
                </a:lnTo>
                <a:lnTo>
                  <a:pt x="0" y="306666"/>
                </a:lnTo>
                <a:lnTo>
                  <a:pt x="4014" y="356409"/>
                </a:lnTo>
                <a:lnTo>
                  <a:pt x="15638" y="403597"/>
                </a:lnTo>
                <a:lnTo>
                  <a:pt x="34238" y="447597"/>
                </a:lnTo>
                <a:lnTo>
                  <a:pt x="59184" y="487780"/>
                </a:lnTo>
                <a:lnTo>
                  <a:pt x="89844" y="523513"/>
                </a:lnTo>
                <a:lnTo>
                  <a:pt x="125587" y="554164"/>
                </a:lnTo>
                <a:lnTo>
                  <a:pt x="165780" y="579104"/>
                </a:lnTo>
                <a:lnTo>
                  <a:pt x="209792" y="597699"/>
                </a:lnTo>
                <a:lnTo>
                  <a:pt x="256993" y="609320"/>
                </a:lnTo>
                <a:lnTo>
                  <a:pt x="306749" y="613333"/>
                </a:lnTo>
                <a:lnTo>
                  <a:pt x="356506" y="609320"/>
                </a:lnTo>
                <a:lnTo>
                  <a:pt x="403706" y="597699"/>
                </a:lnTo>
                <a:lnTo>
                  <a:pt x="447719" y="579104"/>
                </a:lnTo>
                <a:lnTo>
                  <a:pt x="487912" y="554164"/>
                </a:lnTo>
                <a:lnTo>
                  <a:pt x="523655" y="523513"/>
                </a:lnTo>
                <a:lnTo>
                  <a:pt x="554315" y="487780"/>
                </a:lnTo>
                <a:lnTo>
                  <a:pt x="579261" y="447597"/>
                </a:lnTo>
                <a:lnTo>
                  <a:pt x="597861" y="403597"/>
                </a:lnTo>
                <a:lnTo>
                  <a:pt x="609485" y="356409"/>
                </a:lnTo>
                <a:lnTo>
                  <a:pt x="613500" y="306666"/>
                </a:lnTo>
                <a:lnTo>
                  <a:pt x="609485" y="256923"/>
                </a:lnTo>
                <a:lnTo>
                  <a:pt x="597861" y="209736"/>
                </a:lnTo>
                <a:lnTo>
                  <a:pt x="579261" y="165735"/>
                </a:lnTo>
                <a:lnTo>
                  <a:pt x="554315" y="125553"/>
                </a:lnTo>
                <a:lnTo>
                  <a:pt x="523655" y="89820"/>
                </a:lnTo>
                <a:lnTo>
                  <a:pt x="487912" y="59168"/>
                </a:lnTo>
                <a:lnTo>
                  <a:pt x="447719" y="34229"/>
                </a:lnTo>
                <a:lnTo>
                  <a:pt x="403706" y="15634"/>
                </a:lnTo>
                <a:lnTo>
                  <a:pt x="356506" y="4013"/>
                </a:lnTo>
                <a:lnTo>
                  <a:pt x="3067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DFC62BD-4615-2048-127C-AC27009406AC}"/>
              </a:ext>
            </a:extLst>
          </p:cNvPr>
          <p:cNvSpPr txBox="1"/>
          <p:nvPr/>
        </p:nvSpPr>
        <p:spPr>
          <a:xfrm>
            <a:off x="1544341" y="1403635"/>
            <a:ext cx="241935" cy="287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980"/>
              </a:lnSpc>
              <a:spcBef>
                <a:spcPts val="215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약관 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F2CF1BC-9CD8-4E77-335C-2DCF1F3567DF}"/>
              </a:ext>
            </a:extLst>
          </p:cNvPr>
          <p:cNvSpPr/>
          <p:nvPr/>
        </p:nvSpPr>
        <p:spPr>
          <a:xfrm>
            <a:off x="1358506" y="2127399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BFE26FB-85CB-8489-5860-F251CC73A014}"/>
              </a:ext>
            </a:extLst>
          </p:cNvPr>
          <p:cNvSpPr txBox="1"/>
          <p:nvPr/>
        </p:nvSpPr>
        <p:spPr>
          <a:xfrm>
            <a:off x="1544341" y="227841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정보 입력</a:t>
            </a:r>
            <a:endParaRPr sz="900">
              <a:latin typeface="맑은 고딕"/>
              <a:cs typeface="맑은 고딕"/>
            </a:endParaRP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A60A2613-20C2-BA08-0866-5937F1713A27}"/>
              </a:ext>
            </a:extLst>
          </p:cNvPr>
          <p:cNvGrpSpPr/>
          <p:nvPr/>
        </p:nvGrpSpPr>
        <p:grpSpPr>
          <a:xfrm>
            <a:off x="4270118" y="4805895"/>
            <a:ext cx="582930" cy="213360"/>
            <a:chOff x="4270118" y="6306901"/>
            <a:chExt cx="582930" cy="213360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50EF264-2689-98B9-05BE-2AA03255764E}"/>
                </a:ext>
              </a:extLst>
            </p:cNvPr>
            <p:cNvSpPr/>
            <p:nvPr/>
          </p:nvSpPr>
          <p:spPr>
            <a:xfrm>
              <a:off x="4270118" y="6306901"/>
              <a:ext cx="582930" cy="213360"/>
            </a:xfrm>
            <a:custGeom>
              <a:avLst/>
              <a:gdLst/>
              <a:ahLst/>
              <a:cxnLst/>
              <a:rect l="l" t="t" r="r" b="b"/>
              <a:pathLst>
                <a:path w="582929" h="213359">
                  <a:moveTo>
                    <a:pt x="564125" y="0"/>
                  </a:moveTo>
                  <a:lnTo>
                    <a:pt x="18698" y="0"/>
                  </a:lnTo>
                  <a:lnTo>
                    <a:pt x="11420" y="1469"/>
                  </a:lnTo>
                  <a:lnTo>
                    <a:pt x="5476" y="5475"/>
                  </a:lnTo>
                  <a:lnTo>
                    <a:pt x="1469" y="11416"/>
                  </a:lnTo>
                  <a:lnTo>
                    <a:pt x="0" y="18693"/>
                  </a:lnTo>
                  <a:lnTo>
                    <a:pt x="0" y="194320"/>
                  </a:lnTo>
                  <a:lnTo>
                    <a:pt x="1469" y="201597"/>
                  </a:lnTo>
                  <a:lnTo>
                    <a:pt x="5476" y="207539"/>
                  </a:lnTo>
                  <a:lnTo>
                    <a:pt x="11420" y="211545"/>
                  </a:lnTo>
                  <a:lnTo>
                    <a:pt x="18698" y="213014"/>
                  </a:lnTo>
                  <a:lnTo>
                    <a:pt x="564125" y="213014"/>
                  </a:lnTo>
                  <a:lnTo>
                    <a:pt x="571403" y="211545"/>
                  </a:lnTo>
                  <a:lnTo>
                    <a:pt x="577347" y="207539"/>
                  </a:lnTo>
                  <a:lnTo>
                    <a:pt x="581355" y="201597"/>
                  </a:lnTo>
                  <a:lnTo>
                    <a:pt x="582824" y="194320"/>
                  </a:lnTo>
                  <a:lnTo>
                    <a:pt x="582824" y="18693"/>
                  </a:lnTo>
                  <a:lnTo>
                    <a:pt x="581355" y="11416"/>
                  </a:lnTo>
                  <a:lnTo>
                    <a:pt x="577347" y="5475"/>
                  </a:lnTo>
                  <a:lnTo>
                    <a:pt x="571403" y="1469"/>
                  </a:lnTo>
                  <a:lnTo>
                    <a:pt x="56412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A9355514-E9D0-D4E7-D605-20F3CF7F5A5A}"/>
                </a:ext>
              </a:extLst>
            </p:cNvPr>
            <p:cNvSpPr/>
            <p:nvPr/>
          </p:nvSpPr>
          <p:spPr>
            <a:xfrm>
              <a:off x="4270118" y="6306901"/>
              <a:ext cx="582930" cy="213360"/>
            </a:xfrm>
            <a:custGeom>
              <a:avLst/>
              <a:gdLst/>
              <a:ahLst/>
              <a:cxnLst/>
              <a:rect l="l" t="t" r="r" b="b"/>
              <a:pathLst>
                <a:path w="582929" h="213359">
                  <a:moveTo>
                    <a:pt x="0" y="18693"/>
                  </a:moveTo>
                  <a:lnTo>
                    <a:pt x="1469" y="11417"/>
                  </a:lnTo>
                  <a:lnTo>
                    <a:pt x="5476" y="5475"/>
                  </a:lnTo>
                  <a:lnTo>
                    <a:pt x="11420" y="1469"/>
                  </a:lnTo>
                  <a:lnTo>
                    <a:pt x="18698" y="0"/>
                  </a:lnTo>
                  <a:lnTo>
                    <a:pt x="564125" y="0"/>
                  </a:lnTo>
                  <a:lnTo>
                    <a:pt x="571404" y="1469"/>
                  </a:lnTo>
                  <a:lnTo>
                    <a:pt x="577348" y="5475"/>
                  </a:lnTo>
                  <a:lnTo>
                    <a:pt x="581355" y="11417"/>
                  </a:lnTo>
                  <a:lnTo>
                    <a:pt x="582824" y="18693"/>
                  </a:lnTo>
                  <a:lnTo>
                    <a:pt x="582824" y="194321"/>
                  </a:lnTo>
                  <a:lnTo>
                    <a:pt x="581355" y="201597"/>
                  </a:lnTo>
                  <a:lnTo>
                    <a:pt x="577348" y="207539"/>
                  </a:lnTo>
                  <a:lnTo>
                    <a:pt x="571404" y="211545"/>
                  </a:lnTo>
                  <a:lnTo>
                    <a:pt x="564125" y="213014"/>
                  </a:lnTo>
                  <a:lnTo>
                    <a:pt x="18698" y="213014"/>
                  </a:lnTo>
                  <a:lnTo>
                    <a:pt x="11420" y="211545"/>
                  </a:lnTo>
                  <a:lnTo>
                    <a:pt x="5476" y="207539"/>
                  </a:lnTo>
                  <a:lnTo>
                    <a:pt x="1469" y="201597"/>
                  </a:lnTo>
                  <a:lnTo>
                    <a:pt x="0" y="194321"/>
                  </a:lnTo>
                  <a:lnTo>
                    <a:pt x="0" y="18693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0DAAABBC-31C6-5BF6-00F2-F3ACA9EFD039}"/>
              </a:ext>
            </a:extLst>
          </p:cNvPr>
          <p:cNvSpPr/>
          <p:nvPr/>
        </p:nvSpPr>
        <p:spPr>
          <a:xfrm>
            <a:off x="5027756" y="4805895"/>
            <a:ext cx="582930" cy="213360"/>
          </a:xfrm>
          <a:custGeom>
            <a:avLst/>
            <a:gdLst/>
            <a:ahLst/>
            <a:cxnLst/>
            <a:rect l="l" t="t" r="r" b="b"/>
            <a:pathLst>
              <a:path w="582929" h="213359">
                <a:moveTo>
                  <a:pt x="0" y="18693"/>
                </a:moveTo>
                <a:lnTo>
                  <a:pt x="1469" y="11417"/>
                </a:lnTo>
                <a:lnTo>
                  <a:pt x="5476" y="5475"/>
                </a:lnTo>
                <a:lnTo>
                  <a:pt x="11420" y="1469"/>
                </a:lnTo>
                <a:lnTo>
                  <a:pt x="18698" y="0"/>
                </a:lnTo>
                <a:lnTo>
                  <a:pt x="564125" y="0"/>
                </a:lnTo>
                <a:lnTo>
                  <a:pt x="571404" y="1469"/>
                </a:lnTo>
                <a:lnTo>
                  <a:pt x="577348" y="5475"/>
                </a:lnTo>
                <a:lnTo>
                  <a:pt x="581355" y="11417"/>
                </a:lnTo>
                <a:lnTo>
                  <a:pt x="582824" y="18693"/>
                </a:lnTo>
                <a:lnTo>
                  <a:pt x="582824" y="194321"/>
                </a:lnTo>
                <a:lnTo>
                  <a:pt x="581355" y="201597"/>
                </a:lnTo>
                <a:lnTo>
                  <a:pt x="577348" y="207539"/>
                </a:lnTo>
                <a:lnTo>
                  <a:pt x="571404" y="211545"/>
                </a:lnTo>
                <a:lnTo>
                  <a:pt x="564125" y="213014"/>
                </a:lnTo>
                <a:lnTo>
                  <a:pt x="18698" y="213014"/>
                </a:lnTo>
                <a:lnTo>
                  <a:pt x="11420" y="211545"/>
                </a:lnTo>
                <a:lnTo>
                  <a:pt x="5476" y="207539"/>
                </a:lnTo>
                <a:lnTo>
                  <a:pt x="1469" y="201597"/>
                </a:lnTo>
                <a:lnTo>
                  <a:pt x="0" y="194321"/>
                </a:lnTo>
                <a:lnTo>
                  <a:pt x="0" y="18693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EC0E386-87B0-101E-54A6-3CEE2F67B258}"/>
              </a:ext>
            </a:extLst>
          </p:cNvPr>
          <p:cNvSpPr txBox="1"/>
          <p:nvPr/>
        </p:nvSpPr>
        <p:spPr>
          <a:xfrm>
            <a:off x="4446027" y="4828197"/>
            <a:ext cx="4610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810" algn="l"/>
              </a:tabLst>
            </a:pPr>
            <a:r>
              <a:rPr sz="800" spc="-25">
                <a:latin typeface="맑은 고딕"/>
                <a:cs typeface="맑은 고딕"/>
              </a:rPr>
              <a:t>다</a:t>
            </a:r>
            <a:r>
              <a:rPr lang="ko-KR" altLang="en-US" sz="800" spc="-25" dirty="0">
                <a:latin typeface="맑은 고딕"/>
                <a:cs typeface="맑은 고딕"/>
              </a:rPr>
              <a:t>음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AFED334-70AF-1F80-4423-3F07E495F8B7}"/>
              </a:ext>
            </a:extLst>
          </p:cNvPr>
          <p:cNvSpPr txBox="1"/>
          <p:nvPr/>
        </p:nvSpPr>
        <p:spPr>
          <a:xfrm>
            <a:off x="5203663" y="4828197"/>
            <a:ext cx="47370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875" algn="l"/>
              </a:tabLst>
            </a:pPr>
            <a:r>
              <a:rPr sz="800" spc="-25">
                <a:latin typeface="맑은 고딕"/>
                <a:cs typeface="맑은 고딕"/>
              </a:rPr>
              <a:t>취</a:t>
            </a:r>
            <a:r>
              <a:rPr lang="ko-KR" altLang="en-US" sz="800" spc="-25" dirty="0">
                <a:latin typeface="맑은 고딕"/>
                <a:cs typeface="맑은 고딕"/>
              </a:rPr>
              <a:t>소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7972EBD-A695-39A5-B444-73007A67E45F}"/>
              </a:ext>
            </a:extLst>
          </p:cNvPr>
          <p:cNvSpPr txBox="1"/>
          <p:nvPr/>
        </p:nvSpPr>
        <p:spPr>
          <a:xfrm>
            <a:off x="217615" y="897667"/>
            <a:ext cx="1229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회원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가입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&gt;</a:t>
            </a:r>
            <a:r>
              <a:rPr sz="900" spc="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약관</a:t>
            </a:r>
            <a:r>
              <a:rPr sz="900" spc="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맑은 고딕"/>
                <a:cs typeface="맑은 고딕"/>
              </a:rPr>
              <a:t>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3122DDF-87D5-7D1F-671C-0F5182B25987}"/>
              </a:ext>
            </a:extLst>
          </p:cNvPr>
          <p:cNvSpPr/>
          <p:nvPr/>
        </p:nvSpPr>
        <p:spPr>
          <a:xfrm>
            <a:off x="1358506" y="3011476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93F83A3-55CC-793B-A2C7-4324D88B108D}"/>
              </a:ext>
            </a:extLst>
          </p:cNvPr>
          <p:cNvSpPr txBox="1"/>
          <p:nvPr/>
        </p:nvSpPr>
        <p:spPr>
          <a:xfrm>
            <a:off x="1544341" y="316233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가입 완료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36453A5-14B4-5B09-518F-698DE5A9BA7A}"/>
              </a:ext>
            </a:extLst>
          </p:cNvPr>
          <p:cNvSpPr txBox="1"/>
          <p:nvPr/>
        </p:nvSpPr>
        <p:spPr>
          <a:xfrm>
            <a:off x="2369017" y="1358257"/>
            <a:ext cx="1303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latin typeface="맑은 고딕"/>
                <a:cs typeface="맑은 고딕"/>
              </a:rPr>
              <a:t>서비스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30" dirty="0">
                <a:latin typeface="맑은 고딕"/>
                <a:cs typeface="맑은 고딕"/>
              </a:rPr>
              <a:t>이용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30" dirty="0">
                <a:latin typeface="맑은 고딕"/>
                <a:cs typeface="맑은 고딕"/>
              </a:rPr>
              <a:t>약관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동의</a:t>
            </a:r>
            <a:r>
              <a:rPr sz="900" spc="225" dirty="0">
                <a:latin typeface="맑은 고딕"/>
                <a:cs typeface="맑은 고딕"/>
              </a:rPr>
              <a:t> </a:t>
            </a:r>
            <a:r>
              <a:rPr sz="1350" spc="-75" baseline="6172" dirty="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1350" baseline="6172" dirty="0">
              <a:latin typeface="맑은 고딕"/>
              <a:cs typeface="맑은 고딕"/>
            </a:endParaRPr>
          </a:p>
        </p:txBody>
      </p: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18019F72-CF40-18F9-C309-D49CD2984119}"/>
              </a:ext>
            </a:extLst>
          </p:cNvPr>
          <p:cNvGrpSpPr/>
          <p:nvPr/>
        </p:nvGrpSpPr>
        <p:grpSpPr>
          <a:xfrm>
            <a:off x="2393005" y="1522120"/>
            <a:ext cx="5081905" cy="626110"/>
            <a:chOff x="2393005" y="1832674"/>
            <a:chExt cx="5081905" cy="626110"/>
          </a:xfrm>
        </p:grpSpPr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59F12B78-526F-DAC8-3390-7B087B8C1297}"/>
                </a:ext>
              </a:extLst>
            </p:cNvPr>
            <p:cNvSpPr/>
            <p:nvPr/>
          </p:nvSpPr>
          <p:spPr>
            <a:xfrm>
              <a:off x="2399355" y="1839024"/>
              <a:ext cx="5069205" cy="613410"/>
            </a:xfrm>
            <a:custGeom>
              <a:avLst/>
              <a:gdLst/>
              <a:ahLst/>
              <a:cxnLst/>
              <a:rect l="l" t="t" r="r" b="b"/>
              <a:pathLst>
                <a:path w="5069205" h="613410">
                  <a:moveTo>
                    <a:pt x="0" y="0"/>
                  </a:moveTo>
                  <a:lnTo>
                    <a:pt x="5068852" y="0"/>
                  </a:lnTo>
                  <a:lnTo>
                    <a:pt x="5068852" y="613333"/>
                  </a:lnTo>
                  <a:lnTo>
                    <a:pt x="0" y="613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C135CEE-8A4A-9A7B-B550-0A8F5DC2AA1D}"/>
                </a:ext>
              </a:extLst>
            </p:cNvPr>
            <p:cNvSpPr/>
            <p:nvPr/>
          </p:nvSpPr>
          <p:spPr>
            <a:xfrm>
              <a:off x="7314834" y="1839025"/>
              <a:ext cx="153670" cy="613410"/>
            </a:xfrm>
            <a:custGeom>
              <a:avLst/>
              <a:gdLst/>
              <a:ahLst/>
              <a:cxnLst/>
              <a:rect l="l" t="t" r="r" b="b"/>
              <a:pathLst>
                <a:path w="153670" h="613410">
                  <a:moveTo>
                    <a:pt x="153375" y="0"/>
                  </a:moveTo>
                  <a:lnTo>
                    <a:pt x="0" y="0"/>
                  </a:lnTo>
                  <a:lnTo>
                    <a:pt x="0" y="613333"/>
                  </a:lnTo>
                  <a:lnTo>
                    <a:pt x="153375" y="613333"/>
                  </a:lnTo>
                  <a:lnTo>
                    <a:pt x="153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27DC163D-EB3B-811A-811A-5CE02B5D97AD}"/>
                </a:ext>
              </a:extLst>
            </p:cNvPr>
            <p:cNvSpPr/>
            <p:nvPr/>
          </p:nvSpPr>
          <p:spPr>
            <a:xfrm>
              <a:off x="7314834" y="1839024"/>
              <a:ext cx="153670" cy="613410"/>
            </a:xfrm>
            <a:custGeom>
              <a:avLst/>
              <a:gdLst/>
              <a:ahLst/>
              <a:cxnLst/>
              <a:rect l="l" t="t" r="r" b="b"/>
              <a:pathLst>
                <a:path w="153670" h="613410">
                  <a:moveTo>
                    <a:pt x="153374" y="0"/>
                  </a:moveTo>
                  <a:lnTo>
                    <a:pt x="153374" y="613333"/>
                  </a:lnTo>
                  <a:lnTo>
                    <a:pt x="0" y="613333"/>
                  </a:lnTo>
                  <a:lnTo>
                    <a:pt x="0" y="0"/>
                  </a:lnTo>
                  <a:lnTo>
                    <a:pt x="153374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C1E0F961-EC13-E152-9C64-CC6D7AEAED63}"/>
                </a:ext>
              </a:extLst>
            </p:cNvPr>
            <p:cNvSpPr/>
            <p:nvPr/>
          </p:nvSpPr>
          <p:spPr>
            <a:xfrm>
              <a:off x="7340968" y="1950149"/>
              <a:ext cx="101600" cy="122555"/>
            </a:xfrm>
            <a:custGeom>
              <a:avLst/>
              <a:gdLst/>
              <a:ahLst/>
              <a:cxnLst/>
              <a:rect l="l" t="t" r="r" b="b"/>
              <a:pathLst>
                <a:path w="101600" h="122555">
                  <a:moveTo>
                    <a:pt x="101101" y="0"/>
                  </a:moveTo>
                  <a:lnTo>
                    <a:pt x="101101" y="122542"/>
                  </a:lnTo>
                  <a:lnTo>
                    <a:pt x="0" y="122542"/>
                  </a:lnTo>
                  <a:lnTo>
                    <a:pt x="0" y="0"/>
                  </a:lnTo>
                  <a:lnTo>
                    <a:pt x="101101" y="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55ED1C4D-2EA0-1CD0-AFCB-01FE9D6F72C7}"/>
                </a:ext>
              </a:extLst>
            </p:cNvPr>
            <p:cNvSpPr/>
            <p:nvPr/>
          </p:nvSpPr>
          <p:spPr>
            <a:xfrm>
              <a:off x="7364251" y="1879406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27407" y="0"/>
                  </a:moveTo>
                  <a:lnTo>
                    <a:pt x="0" y="24653"/>
                  </a:lnTo>
                  <a:lnTo>
                    <a:pt x="54538" y="24653"/>
                  </a:lnTo>
                  <a:lnTo>
                    <a:pt x="27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48F93D34-4EE1-97AC-3B9E-954DD26E6A7B}"/>
                </a:ext>
              </a:extLst>
            </p:cNvPr>
            <p:cNvSpPr/>
            <p:nvPr/>
          </p:nvSpPr>
          <p:spPr>
            <a:xfrm>
              <a:off x="7364251" y="1879406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0" y="24653"/>
                  </a:moveTo>
                  <a:lnTo>
                    <a:pt x="27408" y="0"/>
                  </a:lnTo>
                  <a:lnTo>
                    <a:pt x="54539" y="24653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E84AEEE3-4CD3-E5ED-16A3-D3136521CFEB}"/>
                </a:ext>
              </a:extLst>
            </p:cNvPr>
            <p:cNvSpPr/>
            <p:nvPr/>
          </p:nvSpPr>
          <p:spPr>
            <a:xfrm>
              <a:off x="7364251" y="2389485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54538" y="0"/>
                  </a:moveTo>
                  <a:lnTo>
                    <a:pt x="0" y="0"/>
                  </a:lnTo>
                  <a:lnTo>
                    <a:pt x="27131" y="24653"/>
                  </a:lnTo>
                  <a:lnTo>
                    <a:pt x="54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FA6F743C-3800-65DF-25E2-599CD3D446C2}"/>
                </a:ext>
              </a:extLst>
            </p:cNvPr>
            <p:cNvSpPr/>
            <p:nvPr/>
          </p:nvSpPr>
          <p:spPr>
            <a:xfrm>
              <a:off x="7364250" y="2389485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54539" y="0"/>
                  </a:moveTo>
                  <a:lnTo>
                    <a:pt x="27131" y="2465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>
            <a:extLst>
              <a:ext uri="{FF2B5EF4-FFF2-40B4-BE49-F238E27FC236}">
                <a16:creationId xmlns:a16="http://schemas.microsoft.com/office/drawing/2014/main" id="{E36C9CE4-B03A-2448-08E0-0540F30AC1C5}"/>
              </a:ext>
            </a:extLst>
          </p:cNvPr>
          <p:cNvSpPr/>
          <p:nvPr/>
        </p:nvSpPr>
        <p:spPr>
          <a:xfrm>
            <a:off x="2394187" y="2212891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0"/>
                </a:moveTo>
                <a:lnTo>
                  <a:pt x="112096" y="0"/>
                </a:lnTo>
                <a:lnTo>
                  <a:pt x="112096" y="112066"/>
                </a:lnTo>
                <a:lnTo>
                  <a:pt x="0" y="11206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7D8300B-7CA9-7C62-4A64-37C16B088983}"/>
              </a:ext>
            </a:extLst>
          </p:cNvPr>
          <p:cNvSpPr txBox="1"/>
          <p:nvPr/>
        </p:nvSpPr>
        <p:spPr>
          <a:xfrm>
            <a:off x="2366305" y="2184769"/>
            <a:ext cx="13779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맑은 고딕"/>
                <a:cs typeface="맑은 고딕"/>
              </a:rPr>
              <a:t>동의함(</a:t>
            </a:r>
            <a:r>
              <a:rPr sz="800" spc="-10" dirty="0" err="1">
                <a:solidFill>
                  <a:srgbClr val="404040"/>
                </a:solidFill>
                <a:latin typeface="맑은 고딕"/>
                <a:cs typeface="맑은 고딕"/>
              </a:rPr>
              <a:t>필수</a:t>
            </a:r>
            <a:r>
              <a:rPr sz="800" spc="-10" dirty="0">
                <a:solidFill>
                  <a:srgbClr val="404040"/>
                </a:solidFill>
                <a:latin typeface="맑은 고딕"/>
                <a:cs typeface="맑은 고딕"/>
              </a:rPr>
              <a:t>)</a:t>
            </a:r>
            <a:r>
              <a:rPr sz="1350" spc="-75" baseline="9259" dirty="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endParaRPr sz="1350" baseline="9259" dirty="0">
              <a:latin typeface="맑은 고딕"/>
              <a:cs typeface="맑은 고딕"/>
            </a:endParaRPr>
          </a:p>
        </p:txBody>
      </p:sp>
      <p:grpSp>
        <p:nvGrpSpPr>
          <p:cNvPr id="42" name="object 42">
            <a:extLst>
              <a:ext uri="{FF2B5EF4-FFF2-40B4-BE49-F238E27FC236}">
                <a16:creationId xmlns:a16="http://schemas.microsoft.com/office/drawing/2014/main" id="{817EA67B-5C4D-D4A4-8287-34FF05FE6252}"/>
              </a:ext>
            </a:extLst>
          </p:cNvPr>
          <p:cNvGrpSpPr/>
          <p:nvPr/>
        </p:nvGrpSpPr>
        <p:grpSpPr>
          <a:xfrm>
            <a:off x="2393005" y="2607772"/>
            <a:ext cx="5081905" cy="626110"/>
            <a:chOff x="2393005" y="2918326"/>
            <a:chExt cx="5081905" cy="626110"/>
          </a:xfrm>
        </p:grpSpPr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A287E954-AA53-84B2-AF00-C79FCBDDD5D4}"/>
                </a:ext>
              </a:extLst>
            </p:cNvPr>
            <p:cNvSpPr/>
            <p:nvPr/>
          </p:nvSpPr>
          <p:spPr>
            <a:xfrm>
              <a:off x="2399355" y="2924676"/>
              <a:ext cx="5069205" cy="613410"/>
            </a:xfrm>
            <a:custGeom>
              <a:avLst/>
              <a:gdLst/>
              <a:ahLst/>
              <a:cxnLst/>
              <a:rect l="l" t="t" r="r" b="b"/>
              <a:pathLst>
                <a:path w="5069205" h="613410">
                  <a:moveTo>
                    <a:pt x="0" y="0"/>
                  </a:moveTo>
                  <a:lnTo>
                    <a:pt x="5068852" y="0"/>
                  </a:lnTo>
                  <a:lnTo>
                    <a:pt x="5068852" y="613333"/>
                  </a:lnTo>
                  <a:lnTo>
                    <a:pt x="0" y="613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6FDC783A-58B3-DB08-8C75-8F5E63074681}"/>
                </a:ext>
              </a:extLst>
            </p:cNvPr>
            <p:cNvSpPr/>
            <p:nvPr/>
          </p:nvSpPr>
          <p:spPr>
            <a:xfrm>
              <a:off x="7314834" y="2924676"/>
              <a:ext cx="153670" cy="613410"/>
            </a:xfrm>
            <a:custGeom>
              <a:avLst/>
              <a:gdLst/>
              <a:ahLst/>
              <a:cxnLst/>
              <a:rect l="l" t="t" r="r" b="b"/>
              <a:pathLst>
                <a:path w="153670" h="613410">
                  <a:moveTo>
                    <a:pt x="153375" y="0"/>
                  </a:moveTo>
                  <a:lnTo>
                    <a:pt x="0" y="0"/>
                  </a:lnTo>
                  <a:lnTo>
                    <a:pt x="0" y="613332"/>
                  </a:lnTo>
                  <a:lnTo>
                    <a:pt x="153375" y="613332"/>
                  </a:lnTo>
                  <a:lnTo>
                    <a:pt x="153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35E06C9A-7250-C8F4-53D2-F435728CE3E8}"/>
                </a:ext>
              </a:extLst>
            </p:cNvPr>
            <p:cNvSpPr/>
            <p:nvPr/>
          </p:nvSpPr>
          <p:spPr>
            <a:xfrm>
              <a:off x="7314834" y="2924676"/>
              <a:ext cx="153670" cy="613410"/>
            </a:xfrm>
            <a:custGeom>
              <a:avLst/>
              <a:gdLst/>
              <a:ahLst/>
              <a:cxnLst/>
              <a:rect l="l" t="t" r="r" b="b"/>
              <a:pathLst>
                <a:path w="153670" h="613410">
                  <a:moveTo>
                    <a:pt x="153374" y="0"/>
                  </a:moveTo>
                  <a:lnTo>
                    <a:pt x="153374" y="613333"/>
                  </a:lnTo>
                  <a:lnTo>
                    <a:pt x="0" y="613333"/>
                  </a:lnTo>
                  <a:lnTo>
                    <a:pt x="0" y="0"/>
                  </a:lnTo>
                  <a:lnTo>
                    <a:pt x="153374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3DBA7BE2-5AE5-93CB-20BD-C5CC5A91B2A1}"/>
                </a:ext>
              </a:extLst>
            </p:cNvPr>
            <p:cNvSpPr/>
            <p:nvPr/>
          </p:nvSpPr>
          <p:spPr>
            <a:xfrm>
              <a:off x="7340968" y="3035801"/>
              <a:ext cx="101600" cy="122555"/>
            </a:xfrm>
            <a:custGeom>
              <a:avLst/>
              <a:gdLst/>
              <a:ahLst/>
              <a:cxnLst/>
              <a:rect l="l" t="t" r="r" b="b"/>
              <a:pathLst>
                <a:path w="101600" h="122555">
                  <a:moveTo>
                    <a:pt x="101101" y="0"/>
                  </a:moveTo>
                  <a:lnTo>
                    <a:pt x="101101" y="122542"/>
                  </a:lnTo>
                  <a:lnTo>
                    <a:pt x="0" y="122542"/>
                  </a:lnTo>
                  <a:lnTo>
                    <a:pt x="0" y="0"/>
                  </a:lnTo>
                  <a:lnTo>
                    <a:pt x="101101" y="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6C847D61-C12B-CF01-DD8A-D93B5C162054}"/>
                </a:ext>
              </a:extLst>
            </p:cNvPr>
            <p:cNvSpPr/>
            <p:nvPr/>
          </p:nvSpPr>
          <p:spPr>
            <a:xfrm>
              <a:off x="7364251" y="2965057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27407" y="0"/>
                  </a:moveTo>
                  <a:lnTo>
                    <a:pt x="0" y="24653"/>
                  </a:lnTo>
                  <a:lnTo>
                    <a:pt x="54538" y="24653"/>
                  </a:lnTo>
                  <a:lnTo>
                    <a:pt x="27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B21F702B-9622-AE81-18F9-634C87CFC7BC}"/>
                </a:ext>
              </a:extLst>
            </p:cNvPr>
            <p:cNvSpPr/>
            <p:nvPr/>
          </p:nvSpPr>
          <p:spPr>
            <a:xfrm>
              <a:off x="7364251" y="2965057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0" y="24653"/>
                  </a:moveTo>
                  <a:lnTo>
                    <a:pt x="27408" y="0"/>
                  </a:lnTo>
                  <a:lnTo>
                    <a:pt x="54539" y="24653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25C367B5-A755-69CB-6297-209B6F0FFD4C}"/>
                </a:ext>
              </a:extLst>
            </p:cNvPr>
            <p:cNvSpPr/>
            <p:nvPr/>
          </p:nvSpPr>
          <p:spPr>
            <a:xfrm>
              <a:off x="7364251" y="3475136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54538" y="0"/>
                  </a:moveTo>
                  <a:lnTo>
                    <a:pt x="0" y="0"/>
                  </a:lnTo>
                  <a:lnTo>
                    <a:pt x="27131" y="24653"/>
                  </a:lnTo>
                  <a:lnTo>
                    <a:pt x="54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55B2DC29-76C2-F589-DCF1-E01AE78D86BB}"/>
                </a:ext>
              </a:extLst>
            </p:cNvPr>
            <p:cNvSpPr/>
            <p:nvPr/>
          </p:nvSpPr>
          <p:spPr>
            <a:xfrm>
              <a:off x="7364250" y="3475136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54539" y="0"/>
                  </a:moveTo>
                  <a:lnTo>
                    <a:pt x="27131" y="2465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F3B6F32D-F7AB-16A7-28D1-19B5E6AF10D6}"/>
              </a:ext>
            </a:extLst>
          </p:cNvPr>
          <p:cNvSpPr/>
          <p:nvPr/>
        </p:nvSpPr>
        <p:spPr>
          <a:xfrm>
            <a:off x="2394187" y="3298082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0" y="0"/>
                </a:moveTo>
                <a:lnTo>
                  <a:pt x="112096" y="0"/>
                </a:lnTo>
                <a:lnTo>
                  <a:pt x="112096" y="112066"/>
                </a:lnTo>
                <a:lnTo>
                  <a:pt x="0" y="11206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0CDFE56-F37B-00D1-D8D3-2C6104272AC1}"/>
              </a:ext>
            </a:extLst>
          </p:cNvPr>
          <p:cNvSpPr txBox="1"/>
          <p:nvPr/>
        </p:nvSpPr>
        <p:spPr>
          <a:xfrm>
            <a:off x="2555916" y="3269857"/>
            <a:ext cx="573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404040"/>
                </a:solidFill>
                <a:latin typeface="맑은 고딕"/>
                <a:cs typeface="맑은 고딕"/>
              </a:rPr>
              <a:t>동의함(필수)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F9E513F-56A9-384F-E3C9-F86326517F32}"/>
              </a:ext>
            </a:extLst>
          </p:cNvPr>
          <p:cNvSpPr txBox="1"/>
          <p:nvPr/>
        </p:nvSpPr>
        <p:spPr>
          <a:xfrm>
            <a:off x="2388134" y="3537577"/>
            <a:ext cx="13144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 err="1">
                <a:latin typeface="맑은 고딕"/>
                <a:cs typeface="맑은 고딕"/>
              </a:rPr>
              <a:t>개인정보</a:t>
            </a:r>
            <a:r>
              <a:rPr lang="en-US" sz="900" spc="-50" dirty="0">
                <a:latin typeface="맑은 고딕"/>
                <a:cs typeface="맑은 고딕"/>
              </a:rPr>
              <a:t> </a:t>
            </a:r>
            <a:r>
              <a:rPr sz="900" spc="-50" dirty="0" err="1">
                <a:latin typeface="맑은 고딕"/>
                <a:cs typeface="맑은 고딕"/>
              </a:rPr>
              <a:t>처리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30" dirty="0">
                <a:latin typeface="맑은 고딕"/>
                <a:cs typeface="맑은 고딕"/>
              </a:rPr>
              <a:t>위탁</a:t>
            </a:r>
            <a:r>
              <a:rPr sz="900" spc="-65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동의</a:t>
            </a:r>
            <a:r>
              <a:rPr sz="900" spc="175" dirty="0">
                <a:latin typeface="맑은 고딕"/>
                <a:cs typeface="맑은 고딕"/>
              </a:rPr>
              <a:t> </a:t>
            </a:r>
            <a:r>
              <a:rPr sz="1350" spc="-75" baseline="3086" dirty="0">
                <a:solidFill>
                  <a:srgbClr val="FFFFFF"/>
                </a:solidFill>
                <a:latin typeface="맑은 고딕"/>
                <a:cs typeface="맑은 고딕"/>
              </a:rPr>
              <a:t>3</a:t>
            </a:r>
            <a:endParaRPr sz="1350" baseline="3086" dirty="0">
              <a:latin typeface="맑은 고딕"/>
              <a:cs typeface="맑은 고딕"/>
            </a:endParaRPr>
          </a:p>
        </p:txBody>
      </p:sp>
      <p:grpSp>
        <p:nvGrpSpPr>
          <p:cNvPr id="54" name="object 54">
            <a:extLst>
              <a:ext uri="{FF2B5EF4-FFF2-40B4-BE49-F238E27FC236}">
                <a16:creationId xmlns:a16="http://schemas.microsoft.com/office/drawing/2014/main" id="{01771C73-CBB3-5149-AB14-5296C83F378F}"/>
              </a:ext>
            </a:extLst>
          </p:cNvPr>
          <p:cNvGrpSpPr/>
          <p:nvPr/>
        </p:nvGrpSpPr>
        <p:grpSpPr>
          <a:xfrm>
            <a:off x="2393005" y="3710176"/>
            <a:ext cx="5081905" cy="626110"/>
            <a:chOff x="2393005" y="4020730"/>
            <a:chExt cx="5081905" cy="626110"/>
          </a:xfrm>
        </p:grpSpPr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B349CABF-6AF0-FB5F-2515-E5A060335A62}"/>
                </a:ext>
              </a:extLst>
            </p:cNvPr>
            <p:cNvSpPr/>
            <p:nvPr/>
          </p:nvSpPr>
          <p:spPr>
            <a:xfrm>
              <a:off x="2399355" y="4027080"/>
              <a:ext cx="5069205" cy="613410"/>
            </a:xfrm>
            <a:custGeom>
              <a:avLst/>
              <a:gdLst/>
              <a:ahLst/>
              <a:cxnLst/>
              <a:rect l="l" t="t" r="r" b="b"/>
              <a:pathLst>
                <a:path w="5069205" h="613410">
                  <a:moveTo>
                    <a:pt x="0" y="0"/>
                  </a:moveTo>
                  <a:lnTo>
                    <a:pt x="5068852" y="0"/>
                  </a:lnTo>
                  <a:lnTo>
                    <a:pt x="5068852" y="613333"/>
                  </a:lnTo>
                  <a:lnTo>
                    <a:pt x="0" y="613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9932F04B-BCF8-4E7D-41D0-70A9C1F2B33A}"/>
                </a:ext>
              </a:extLst>
            </p:cNvPr>
            <p:cNvSpPr/>
            <p:nvPr/>
          </p:nvSpPr>
          <p:spPr>
            <a:xfrm>
              <a:off x="7314834" y="4027080"/>
              <a:ext cx="153670" cy="613410"/>
            </a:xfrm>
            <a:custGeom>
              <a:avLst/>
              <a:gdLst/>
              <a:ahLst/>
              <a:cxnLst/>
              <a:rect l="l" t="t" r="r" b="b"/>
              <a:pathLst>
                <a:path w="153670" h="613410">
                  <a:moveTo>
                    <a:pt x="153375" y="0"/>
                  </a:moveTo>
                  <a:lnTo>
                    <a:pt x="0" y="0"/>
                  </a:lnTo>
                  <a:lnTo>
                    <a:pt x="0" y="613333"/>
                  </a:lnTo>
                  <a:lnTo>
                    <a:pt x="153375" y="613333"/>
                  </a:lnTo>
                  <a:lnTo>
                    <a:pt x="153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5D79B00D-5392-82A3-F25B-B017F657B68C}"/>
                </a:ext>
              </a:extLst>
            </p:cNvPr>
            <p:cNvSpPr/>
            <p:nvPr/>
          </p:nvSpPr>
          <p:spPr>
            <a:xfrm>
              <a:off x="7314834" y="4027080"/>
              <a:ext cx="153670" cy="613410"/>
            </a:xfrm>
            <a:custGeom>
              <a:avLst/>
              <a:gdLst/>
              <a:ahLst/>
              <a:cxnLst/>
              <a:rect l="l" t="t" r="r" b="b"/>
              <a:pathLst>
                <a:path w="153670" h="613410">
                  <a:moveTo>
                    <a:pt x="153374" y="0"/>
                  </a:moveTo>
                  <a:lnTo>
                    <a:pt x="153374" y="613333"/>
                  </a:lnTo>
                  <a:lnTo>
                    <a:pt x="0" y="613333"/>
                  </a:lnTo>
                  <a:lnTo>
                    <a:pt x="0" y="0"/>
                  </a:lnTo>
                  <a:lnTo>
                    <a:pt x="153374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84D381DE-39AE-8652-E36D-A5BF7D7CDF05}"/>
                </a:ext>
              </a:extLst>
            </p:cNvPr>
            <p:cNvSpPr/>
            <p:nvPr/>
          </p:nvSpPr>
          <p:spPr>
            <a:xfrm>
              <a:off x="7340968" y="4138205"/>
              <a:ext cx="101600" cy="122555"/>
            </a:xfrm>
            <a:custGeom>
              <a:avLst/>
              <a:gdLst/>
              <a:ahLst/>
              <a:cxnLst/>
              <a:rect l="l" t="t" r="r" b="b"/>
              <a:pathLst>
                <a:path w="101600" h="122554">
                  <a:moveTo>
                    <a:pt x="101101" y="0"/>
                  </a:moveTo>
                  <a:lnTo>
                    <a:pt x="101101" y="122542"/>
                  </a:lnTo>
                  <a:lnTo>
                    <a:pt x="0" y="122542"/>
                  </a:lnTo>
                  <a:lnTo>
                    <a:pt x="0" y="0"/>
                  </a:lnTo>
                  <a:lnTo>
                    <a:pt x="101101" y="0"/>
                  </a:lnTo>
                  <a:close/>
                </a:path>
              </a:pathLst>
            </a:custGeom>
            <a:ln w="1270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F7A64BCB-BBF0-C440-79CC-3E4403B4E3FD}"/>
                </a:ext>
              </a:extLst>
            </p:cNvPr>
            <p:cNvSpPr/>
            <p:nvPr/>
          </p:nvSpPr>
          <p:spPr>
            <a:xfrm>
              <a:off x="7364251" y="4067461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27407" y="0"/>
                  </a:moveTo>
                  <a:lnTo>
                    <a:pt x="0" y="24654"/>
                  </a:lnTo>
                  <a:lnTo>
                    <a:pt x="54538" y="24654"/>
                  </a:lnTo>
                  <a:lnTo>
                    <a:pt x="27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028B2A6A-C05B-9B4F-C95A-F53C9D69BD2D}"/>
                </a:ext>
              </a:extLst>
            </p:cNvPr>
            <p:cNvSpPr/>
            <p:nvPr/>
          </p:nvSpPr>
          <p:spPr>
            <a:xfrm>
              <a:off x="7364251" y="4067462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0" y="24653"/>
                  </a:moveTo>
                  <a:lnTo>
                    <a:pt x="27408" y="0"/>
                  </a:lnTo>
                  <a:lnTo>
                    <a:pt x="54539" y="24653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5CAF9B96-D091-E142-749E-5EE1C1DB6A69}"/>
                </a:ext>
              </a:extLst>
            </p:cNvPr>
            <p:cNvSpPr/>
            <p:nvPr/>
          </p:nvSpPr>
          <p:spPr>
            <a:xfrm>
              <a:off x="7364251" y="4577542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54538" y="0"/>
                  </a:moveTo>
                  <a:lnTo>
                    <a:pt x="0" y="0"/>
                  </a:lnTo>
                  <a:lnTo>
                    <a:pt x="27131" y="24653"/>
                  </a:lnTo>
                  <a:lnTo>
                    <a:pt x="54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7ADDB114-E02C-09F4-C1A6-BC6855C4B02F}"/>
                </a:ext>
              </a:extLst>
            </p:cNvPr>
            <p:cNvSpPr/>
            <p:nvPr/>
          </p:nvSpPr>
          <p:spPr>
            <a:xfrm>
              <a:off x="7364250" y="4577542"/>
              <a:ext cx="54610" cy="24765"/>
            </a:xfrm>
            <a:custGeom>
              <a:avLst/>
              <a:gdLst/>
              <a:ahLst/>
              <a:cxnLst/>
              <a:rect l="l" t="t" r="r" b="b"/>
              <a:pathLst>
                <a:path w="54609" h="24764">
                  <a:moveTo>
                    <a:pt x="54539" y="0"/>
                  </a:moveTo>
                  <a:lnTo>
                    <a:pt x="27131" y="2465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>
            <a:extLst>
              <a:ext uri="{FF2B5EF4-FFF2-40B4-BE49-F238E27FC236}">
                <a16:creationId xmlns:a16="http://schemas.microsoft.com/office/drawing/2014/main" id="{32F53503-308B-3CBD-2D39-B14FBA70451E}"/>
              </a:ext>
            </a:extLst>
          </p:cNvPr>
          <p:cNvSpPr/>
          <p:nvPr/>
        </p:nvSpPr>
        <p:spPr>
          <a:xfrm>
            <a:off x="2394187" y="4402138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0" y="0"/>
                </a:moveTo>
                <a:lnTo>
                  <a:pt x="112096" y="0"/>
                </a:lnTo>
                <a:lnTo>
                  <a:pt x="112096" y="112066"/>
                </a:lnTo>
                <a:lnTo>
                  <a:pt x="0" y="11206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5AF8A707-877B-2E0F-49E7-6287FF5C78CE}"/>
              </a:ext>
            </a:extLst>
          </p:cNvPr>
          <p:cNvSpPr txBox="1"/>
          <p:nvPr/>
        </p:nvSpPr>
        <p:spPr>
          <a:xfrm>
            <a:off x="2555916" y="4373233"/>
            <a:ext cx="573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404040"/>
                </a:solidFill>
                <a:latin typeface="맑은 고딕"/>
                <a:cs typeface="맑은 고딕"/>
              </a:rPr>
              <a:t>동의함(필수)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C5C0FAFF-3D40-8108-DEBB-24A1A39EB4BF}"/>
              </a:ext>
            </a:extLst>
          </p:cNvPr>
          <p:cNvSpPr/>
          <p:nvPr/>
        </p:nvSpPr>
        <p:spPr>
          <a:xfrm>
            <a:off x="2394187" y="463280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0" y="0"/>
                </a:moveTo>
                <a:lnTo>
                  <a:pt x="112096" y="0"/>
                </a:lnTo>
                <a:lnTo>
                  <a:pt x="112096" y="112066"/>
                </a:lnTo>
                <a:lnTo>
                  <a:pt x="0" y="11206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88127AD6-DB3E-47CA-FA03-B7F5F017B294}"/>
              </a:ext>
            </a:extLst>
          </p:cNvPr>
          <p:cNvSpPr txBox="1"/>
          <p:nvPr/>
        </p:nvSpPr>
        <p:spPr>
          <a:xfrm>
            <a:off x="2547847" y="4553877"/>
            <a:ext cx="63182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44" baseline="3086" dirty="0" err="1">
                <a:latin typeface="맑은 고딕"/>
                <a:cs typeface="맑은 고딕"/>
              </a:rPr>
              <a:t>모두</a:t>
            </a:r>
            <a:r>
              <a:rPr sz="1350" spc="-120" baseline="3086" dirty="0">
                <a:latin typeface="맑은 고딕"/>
                <a:cs typeface="맑은 고딕"/>
              </a:rPr>
              <a:t> </a:t>
            </a:r>
            <a:r>
              <a:rPr sz="1350" baseline="3086" dirty="0" err="1">
                <a:latin typeface="맑은 고딕"/>
                <a:cs typeface="맑은 고딕"/>
              </a:rPr>
              <a:t>동의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FDAE6F3-4208-AFA4-91F5-99699678D056}"/>
              </a:ext>
            </a:extLst>
          </p:cNvPr>
          <p:cNvSpPr/>
          <p:nvPr/>
        </p:nvSpPr>
        <p:spPr>
          <a:xfrm>
            <a:off x="161026" y="626854"/>
            <a:ext cx="8068574" cy="3589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회원가입 </a:t>
            </a:r>
            <a:r>
              <a:rPr lang="en-US" altLang="ko-KR" sz="1400" dirty="0"/>
              <a:t>&gt; </a:t>
            </a:r>
            <a:r>
              <a:rPr lang="ko-KR" altLang="en-US" sz="1400" dirty="0"/>
              <a:t>약관 동의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A7F7493-119A-A878-DEB3-75271ED410C1}"/>
              </a:ext>
            </a:extLst>
          </p:cNvPr>
          <p:cNvCxnSpPr/>
          <p:nvPr/>
        </p:nvCxnSpPr>
        <p:spPr>
          <a:xfrm>
            <a:off x="8212347" y="1039216"/>
            <a:ext cx="63261" cy="5452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726F5ED-8207-CDBA-9DC2-5F7278FF0CC0}"/>
              </a:ext>
            </a:extLst>
          </p:cNvPr>
          <p:cNvSpPr/>
          <p:nvPr/>
        </p:nvSpPr>
        <p:spPr>
          <a:xfrm>
            <a:off x="8334947" y="619112"/>
            <a:ext cx="3639438" cy="3589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설명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FF3FFE1-96E6-9786-1CE5-87C56D94629D}"/>
              </a:ext>
            </a:extLst>
          </p:cNvPr>
          <p:cNvGrpSpPr/>
          <p:nvPr/>
        </p:nvGrpSpPr>
        <p:grpSpPr>
          <a:xfrm>
            <a:off x="3145763" y="2126993"/>
            <a:ext cx="255198" cy="246221"/>
            <a:chOff x="3191771" y="2466302"/>
            <a:chExt cx="255198" cy="246221"/>
          </a:xfrm>
        </p:grpSpPr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B9574BA2-0587-DC0A-EED9-63B68F14745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79B59BB-6EB8-6799-9771-21A2701DCAEC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1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object 41">
            <a:extLst>
              <a:ext uri="{FF2B5EF4-FFF2-40B4-BE49-F238E27FC236}">
                <a16:creationId xmlns:a16="http://schemas.microsoft.com/office/drawing/2014/main" id="{77DF768D-1953-D942-063B-0C8145733911}"/>
              </a:ext>
            </a:extLst>
          </p:cNvPr>
          <p:cNvSpPr txBox="1"/>
          <p:nvPr/>
        </p:nvSpPr>
        <p:spPr>
          <a:xfrm>
            <a:off x="2399355" y="2388873"/>
            <a:ext cx="13779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900" spc="-45" dirty="0" err="1">
                <a:latin typeface="맑은 고딕"/>
                <a:cs typeface="맑은 고딕"/>
              </a:rPr>
              <a:t>개인정보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spc="-45" dirty="0">
                <a:latin typeface="맑은 고딕"/>
                <a:cs typeface="맑은 고딕"/>
              </a:rPr>
              <a:t>처리방침</a:t>
            </a:r>
            <a:r>
              <a:rPr sz="900" spc="-70" dirty="0">
                <a:latin typeface="맑은 고딕"/>
                <a:cs typeface="맑은 고딕"/>
              </a:rPr>
              <a:t> </a:t>
            </a:r>
            <a:r>
              <a:rPr sz="900" dirty="0">
                <a:latin typeface="맑은 고딕"/>
                <a:cs typeface="맑은 고딕"/>
              </a:rPr>
              <a:t>동의</a:t>
            </a:r>
            <a:r>
              <a:rPr sz="900" spc="280" dirty="0">
                <a:latin typeface="맑은 고딕"/>
                <a:cs typeface="맑은 고딕"/>
              </a:rPr>
              <a:t> </a:t>
            </a:r>
            <a:r>
              <a:rPr sz="1350" spc="-75" baseline="9259" dirty="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endParaRPr sz="1350" baseline="9259" dirty="0">
              <a:latin typeface="맑은 고딕"/>
              <a:cs typeface="맑은 고딕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61E460F-5A07-349A-F2C0-5B93BECDABDA}"/>
              </a:ext>
            </a:extLst>
          </p:cNvPr>
          <p:cNvGrpSpPr/>
          <p:nvPr/>
        </p:nvGrpSpPr>
        <p:grpSpPr>
          <a:xfrm>
            <a:off x="3158151" y="3221207"/>
            <a:ext cx="255198" cy="246221"/>
            <a:chOff x="3191771" y="2466302"/>
            <a:chExt cx="255198" cy="246221"/>
          </a:xfrm>
        </p:grpSpPr>
        <p:pic>
          <p:nvPicPr>
            <p:cNvPr id="134" name="object 11">
              <a:extLst>
                <a:ext uri="{FF2B5EF4-FFF2-40B4-BE49-F238E27FC236}">
                  <a16:creationId xmlns:a16="http://schemas.microsoft.com/office/drawing/2014/main" id="{98E62D22-3BAE-C46F-E1EB-9258F531810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335C43E-0415-3F48-3C25-7176D58C7FD1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2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0FC7DB6-A794-50EB-49BE-F0880DDCF7EC}"/>
              </a:ext>
            </a:extLst>
          </p:cNvPr>
          <p:cNvGrpSpPr/>
          <p:nvPr/>
        </p:nvGrpSpPr>
        <p:grpSpPr>
          <a:xfrm>
            <a:off x="3181887" y="4321694"/>
            <a:ext cx="255198" cy="246221"/>
            <a:chOff x="3191771" y="2466302"/>
            <a:chExt cx="255198" cy="246221"/>
          </a:xfrm>
        </p:grpSpPr>
        <p:pic>
          <p:nvPicPr>
            <p:cNvPr id="137" name="object 11">
              <a:extLst>
                <a:ext uri="{FF2B5EF4-FFF2-40B4-BE49-F238E27FC236}">
                  <a16:creationId xmlns:a16="http://schemas.microsoft.com/office/drawing/2014/main" id="{94A57E44-3C69-6507-252A-727D55B6939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44128E-4BAB-9BE2-E11B-0A32A4575636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258011F-4D1A-006F-E4BC-D789B72F570A}"/>
              </a:ext>
            </a:extLst>
          </p:cNvPr>
          <p:cNvGrpSpPr/>
          <p:nvPr/>
        </p:nvGrpSpPr>
        <p:grpSpPr>
          <a:xfrm>
            <a:off x="4705872" y="4745195"/>
            <a:ext cx="255198" cy="246221"/>
            <a:chOff x="3191771" y="2466302"/>
            <a:chExt cx="255198" cy="246221"/>
          </a:xfrm>
        </p:grpSpPr>
        <p:pic>
          <p:nvPicPr>
            <p:cNvPr id="140" name="object 11">
              <a:extLst>
                <a:ext uri="{FF2B5EF4-FFF2-40B4-BE49-F238E27FC236}">
                  <a16:creationId xmlns:a16="http://schemas.microsoft.com/office/drawing/2014/main" id="{FC40A920-816A-9415-3319-254AC9D5FE0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72788C-44CC-B002-A698-43C071F63152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5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0D6F83A-D29B-BF6C-27C0-A2B6E9D26C98}"/>
              </a:ext>
            </a:extLst>
          </p:cNvPr>
          <p:cNvGrpSpPr/>
          <p:nvPr/>
        </p:nvGrpSpPr>
        <p:grpSpPr>
          <a:xfrm>
            <a:off x="5556052" y="4745194"/>
            <a:ext cx="255198" cy="246221"/>
            <a:chOff x="3191771" y="2466302"/>
            <a:chExt cx="255198" cy="246221"/>
          </a:xfrm>
        </p:grpSpPr>
        <p:pic>
          <p:nvPicPr>
            <p:cNvPr id="143" name="object 11">
              <a:extLst>
                <a:ext uri="{FF2B5EF4-FFF2-40B4-BE49-F238E27FC236}">
                  <a16:creationId xmlns:a16="http://schemas.microsoft.com/office/drawing/2014/main" id="{A4936E78-672B-A1AF-943C-075E5074235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759758E-1042-4DC0-D1EB-2EEA770BDA79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6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30854CB2-076C-8CD7-C0B1-BBC92F69152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99954" y="743869"/>
            <a:ext cx="3222246" cy="955685"/>
            <a:chOff x="595686" y="1261242"/>
            <a:chExt cx="3222246" cy="955685"/>
          </a:xfrm>
        </p:grpSpPr>
        <p:sp>
          <p:nvSpPr>
            <p:cNvPr id="146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19CA5E8-CAE2-64C9-180A-2F534C4949AA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815FA68-1297-9AB6-EA4C-C054FFBD2CB5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서비스 이용 약관에 동의해 주세요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299FC5DF-512A-D96D-0456-9D7B3DC15CA7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1</a:t>
              </a:r>
            </a:p>
          </p:txBody>
        </p:sp>
        <p:sp>
          <p:nvSpPr>
            <p:cNvPr id="149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AD2C4D91-B893-FBCB-15A4-29F34F291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0" name="Icons">
              <a:extLst>
                <a:ext uri="{FF2B5EF4-FFF2-40B4-BE49-F238E27FC236}">
                  <a16:creationId xmlns:a16="http://schemas.microsoft.com/office/drawing/2014/main" id="{9B999C08-C8CC-9182-7864-AA19F8F63B98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55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0C5BB7B3-EE86-691F-59DB-C8A7E71ABC2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90D819A-B0B8-FB30-9F85-CCF52FB0B7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C18B1DCA-C764-7B97-D210-678A9094F1F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0F5A21D0-9B04-6899-BA9F-FB65FE4164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2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831968EE-040E-E42F-0F24-3547C79ED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4AC4106-EA83-36A3-8FB6-6305EF4EB0C3}"/>
              </a:ext>
            </a:extLst>
          </p:cNvPr>
          <p:cNvGrpSpPr/>
          <p:nvPr/>
        </p:nvGrpSpPr>
        <p:grpSpPr>
          <a:xfrm>
            <a:off x="3184761" y="4560359"/>
            <a:ext cx="255198" cy="246221"/>
            <a:chOff x="3191771" y="2466302"/>
            <a:chExt cx="255198" cy="246221"/>
          </a:xfrm>
        </p:grpSpPr>
        <p:pic>
          <p:nvPicPr>
            <p:cNvPr id="160" name="object 11">
              <a:extLst>
                <a:ext uri="{FF2B5EF4-FFF2-40B4-BE49-F238E27FC236}">
                  <a16:creationId xmlns:a16="http://schemas.microsoft.com/office/drawing/2014/main" id="{4404735C-CEF9-C151-2444-1DD4E851B46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471D2BD-A799-933B-1C11-F227A30DB4EE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4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5A666510-0739-A63F-EA5D-5C14B873FA3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02828" y="1701732"/>
            <a:ext cx="3222246" cy="955685"/>
            <a:chOff x="595686" y="1261242"/>
            <a:chExt cx="3222246" cy="955685"/>
          </a:xfrm>
        </p:grpSpPr>
        <p:sp>
          <p:nvSpPr>
            <p:cNvPr id="163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0DB4DB39-ECEE-5280-1372-9D55595C2BCD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F380F9C2-49FD-1C40-50FE-698650AAF22D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처리방침에 동의해 주세요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5195CD62-23DC-521C-A4D4-BAC6A349B691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2</a:t>
              </a:r>
            </a:p>
          </p:txBody>
        </p:sp>
        <p:sp>
          <p:nvSpPr>
            <p:cNvPr id="166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2F1899F9-0117-2477-F65F-4C43BA1112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Icons">
              <a:extLst>
                <a:ext uri="{FF2B5EF4-FFF2-40B4-BE49-F238E27FC236}">
                  <a16:creationId xmlns:a16="http://schemas.microsoft.com/office/drawing/2014/main" id="{6D6A0884-200E-037E-310E-6EC229E89F7A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69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2C2B01D1-F6D6-548F-FA57-BC42056FAF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203E143-2079-0D0D-51CF-A9ABB8A10DC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8C8B5D29-93A7-1626-15BD-60B9132EAD3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44014403-D798-A92B-C891-59CFFD34F7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8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22A21DC2-8398-EE96-9572-9730273DC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C06861A9-43E5-1664-9E71-AB494BFF57F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99951" y="2659268"/>
            <a:ext cx="3222246" cy="955685"/>
            <a:chOff x="595686" y="1261242"/>
            <a:chExt cx="3222246" cy="955685"/>
          </a:xfrm>
        </p:grpSpPr>
        <p:sp>
          <p:nvSpPr>
            <p:cNvPr id="174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48E947A-651B-FB9D-E6F2-C6020A5E2E70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7125DFA-1FCD-1410-C46D-C2912C01D54C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처리 위탁에 동의해 주세요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7F2787D6-5EB0-C87F-D4CA-9287F7956C88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3</a:t>
              </a:r>
            </a:p>
          </p:txBody>
        </p:sp>
        <p:sp>
          <p:nvSpPr>
            <p:cNvPr id="177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2CEC509A-F650-2CC0-6284-3A5712578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8" name="Icons">
              <a:extLst>
                <a:ext uri="{FF2B5EF4-FFF2-40B4-BE49-F238E27FC236}">
                  <a16:creationId xmlns:a16="http://schemas.microsoft.com/office/drawing/2014/main" id="{01436179-4116-3F32-8D63-31637EBF6CA9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80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FAF89F81-2BF2-BC45-8898-BBC92251570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2A10A664-3480-7888-75A7-94D81081AC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B796DB44-D798-97BC-6729-CF366F91517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253B9B4-22F7-545B-B811-52025FD0D90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9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761618F1-E13C-603D-C323-8606853E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0BEA92BC-8E42-6218-C334-0D8AD077DED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02825" y="3616806"/>
            <a:ext cx="3222246" cy="955685"/>
            <a:chOff x="595686" y="1261242"/>
            <a:chExt cx="3222246" cy="955685"/>
          </a:xfrm>
        </p:grpSpPr>
        <p:sp>
          <p:nvSpPr>
            <p:cNvPr id="185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FC6A8E53-FC97-31A2-21EA-8959CCC88C45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F6BAE990-D653-78BD-8C9A-1E367AD69E75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회원가입을 취소하시겠습니까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877D04AB-D851-739D-A91E-2E3BF6E38A2B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Confirm</a:t>
              </a:r>
            </a:p>
          </p:txBody>
        </p:sp>
        <p:sp>
          <p:nvSpPr>
            <p:cNvPr id="188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48914852-2879-4833-35AE-7014D34402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9" name="Icons">
              <a:extLst>
                <a:ext uri="{FF2B5EF4-FFF2-40B4-BE49-F238E27FC236}">
                  <a16:creationId xmlns:a16="http://schemas.microsoft.com/office/drawing/2014/main" id="{F55DEABE-A4F3-B4FA-1A5F-8FCE21CB782F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91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C76AE0E7-EAEF-557B-8F4A-A1DB7935E7E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2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F5021916-CC1F-9485-11EF-ED38A39A49A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FF893FA1-B08F-5926-E5E2-F07DE90397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7DE2286D-D4F8-7CC4-9A3A-F50C75B471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0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B9594173-D7CE-4CD4-B91C-92CABA2DA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70E3B454-4A74-D4EA-303B-316AC9FE8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161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5A4DB90B-4B14-A302-974D-85E5F2A33180}"/>
              </a:ext>
            </a:extLst>
          </p:cNvPr>
          <p:cNvSpPr/>
          <p:nvPr/>
        </p:nvSpPr>
        <p:spPr>
          <a:xfrm rot="5400000">
            <a:off x="-421496" y="3906708"/>
            <a:ext cx="5215890" cy="0"/>
          </a:xfrm>
          <a:custGeom>
            <a:avLst/>
            <a:gdLst/>
            <a:ahLst/>
            <a:cxnLst/>
            <a:rect l="l" t="t" r="r" b="b"/>
            <a:pathLst>
              <a:path w="5215890">
                <a:moveTo>
                  <a:pt x="0" y="0"/>
                </a:moveTo>
                <a:lnTo>
                  <a:pt x="521532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3E51DFE-0130-99FC-9714-74A9181CCD2D}"/>
              </a:ext>
            </a:extLst>
          </p:cNvPr>
          <p:cNvSpPr/>
          <p:nvPr/>
        </p:nvSpPr>
        <p:spPr>
          <a:xfrm rot="10800000">
            <a:off x="1544851" y="1917884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5D4F30F-8ADD-1B14-6F0D-AB4CCF7B689E}"/>
              </a:ext>
            </a:extLst>
          </p:cNvPr>
          <p:cNvSpPr/>
          <p:nvPr/>
        </p:nvSpPr>
        <p:spPr>
          <a:xfrm rot="10800000">
            <a:off x="1544851" y="2803529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3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DCCBA-147E-2185-A3A6-123DA5D5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294">
            <a:extLst>
              <a:ext uri="{FF2B5EF4-FFF2-40B4-BE49-F238E27FC236}">
                <a16:creationId xmlns:a16="http://schemas.microsoft.com/office/drawing/2014/main" id="{E2A7A152-40CA-C1F1-50E7-15257C1DF489}"/>
              </a:ext>
            </a:extLst>
          </p:cNvPr>
          <p:cNvSpPr txBox="1"/>
          <p:nvPr/>
        </p:nvSpPr>
        <p:spPr>
          <a:xfrm>
            <a:off x="2533704" y="1223010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Ex)</a:t>
            </a:r>
            <a:r>
              <a:rPr lang="ko-KR" altLang="en-US" sz="1200" b="1" dirty="0">
                <a:solidFill>
                  <a:srgbClr val="FF0000"/>
                </a:solidFill>
              </a:rPr>
              <a:t> 아이디는 </a:t>
            </a:r>
            <a:r>
              <a:rPr lang="en-US" altLang="ko-KR" sz="1200" b="1" dirty="0">
                <a:solidFill>
                  <a:srgbClr val="FF0000"/>
                </a:solidFill>
              </a:rPr>
              <a:t>5</a:t>
            </a:r>
            <a:r>
              <a:rPr lang="ko-KR" altLang="en-US" sz="1200" b="1" dirty="0">
                <a:solidFill>
                  <a:srgbClr val="FF0000"/>
                </a:solidFill>
              </a:rPr>
              <a:t>글자 이상이어야 합니다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6D422AA8-59D0-B4C6-878A-50E552A033ED}"/>
              </a:ext>
            </a:extLst>
          </p:cNvPr>
          <p:cNvSpPr/>
          <p:nvPr/>
        </p:nvSpPr>
        <p:spPr>
          <a:xfrm>
            <a:off x="1358506" y="2117121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306749" y="0"/>
                </a:moveTo>
                <a:lnTo>
                  <a:pt x="256993" y="4013"/>
                </a:lnTo>
                <a:lnTo>
                  <a:pt x="209792" y="15634"/>
                </a:lnTo>
                <a:lnTo>
                  <a:pt x="165780" y="34229"/>
                </a:lnTo>
                <a:lnTo>
                  <a:pt x="125587" y="59168"/>
                </a:lnTo>
                <a:lnTo>
                  <a:pt x="89844" y="89820"/>
                </a:lnTo>
                <a:lnTo>
                  <a:pt x="59184" y="125553"/>
                </a:lnTo>
                <a:lnTo>
                  <a:pt x="34238" y="165735"/>
                </a:lnTo>
                <a:lnTo>
                  <a:pt x="15638" y="209736"/>
                </a:lnTo>
                <a:lnTo>
                  <a:pt x="4014" y="256923"/>
                </a:lnTo>
                <a:lnTo>
                  <a:pt x="0" y="306666"/>
                </a:lnTo>
                <a:lnTo>
                  <a:pt x="4014" y="356409"/>
                </a:lnTo>
                <a:lnTo>
                  <a:pt x="15638" y="403597"/>
                </a:lnTo>
                <a:lnTo>
                  <a:pt x="34238" y="447597"/>
                </a:lnTo>
                <a:lnTo>
                  <a:pt x="59184" y="487780"/>
                </a:lnTo>
                <a:lnTo>
                  <a:pt x="89844" y="523513"/>
                </a:lnTo>
                <a:lnTo>
                  <a:pt x="125587" y="554164"/>
                </a:lnTo>
                <a:lnTo>
                  <a:pt x="165780" y="579104"/>
                </a:lnTo>
                <a:lnTo>
                  <a:pt x="209792" y="597699"/>
                </a:lnTo>
                <a:lnTo>
                  <a:pt x="256993" y="609320"/>
                </a:lnTo>
                <a:lnTo>
                  <a:pt x="306749" y="613333"/>
                </a:lnTo>
                <a:lnTo>
                  <a:pt x="356506" y="609320"/>
                </a:lnTo>
                <a:lnTo>
                  <a:pt x="403706" y="597699"/>
                </a:lnTo>
                <a:lnTo>
                  <a:pt x="447719" y="579104"/>
                </a:lnTo>
                <a:lnTo>
                  <a:pt x="487912" y="554164"/>
                </a:lnTo>
                <a:lnTo>
                  <a:pt x="523655" y="523513"/>
                </a:lnTo>
                <a:lnTo>
                  <a:pt x="554315" y="487780"/>
                </a:lnTo>
                <a:lnTo>
                  <a:pt x="579261" y="447597"/>
                </a:lnTo>
                <a:lnTo>
                  <a:pt x="597861" y="403597"/>
                </a:lnTo>
                <a:lnTo>
                  <a:pt x="609485" y="356409"/>
                </a:lnTo>
                <a:lnTo>
                  <a:pt x="613500" y="306666"/>
                </a:lnTo>
                <a:lnTo>
                  <a:pt x="609485" y="256923"/>
                </a:lnTo>
                <a:lnTo>
                  <a:pt x="597861" y="209736"/>
                </a:lnTo>
                <a:lnTo>
                  <a:pt x="579261" y="165735"/>
                </a:lnTo>
                <a:lnTo>
                  <a:pt x="554315" y="125553"/>
                </a:lnTo>
                <a:lnTo>
                  <a:pt x="523655" y="89820"/>
                </a:lnTo>
                <a:lnTo>
                  <a:pt x="487912" y="59168"/>
                </a:lnTo>
                <a:lnTo>
                  <a:pt x="447719" y="34229"/>
                </a:lnTo>
                <a:lnTo>
                  <a:pt x="403706" y="15634"/>
                </a:lnTo>
                <a:lnTo>
                  <a:pt x="356506" y="4013"/>
                </a:lnTo>
                <a:lnTo>
                  <a:pt x="3067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480B673-F028-2B96-F419-685B5572D867}"/>
              </a:ext>
            </a:extLst>
          </p:cNvPr>
          <p:cNvSpPr txBox="1"/>
          <p:nvPr/>
        </p:nvSpPr>
        <p:spPr>
          <a:xfrm>
            <a:off x="8357933" y="897667"/>
            <a:ext cx="637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맑은 고딕"/>
                <a:cs typeface="맑은 고딕"/>
              </a:rPr>
              <a:t>Description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5967AA2-E543-E715-1283-1CF29A95CC73}"/>
              </a:ext>
            </a:extLst>
          </p:cNvPr>
          <p:cNvSpPr txBox="1"/>
          <p:nvPr/>
        </p:nvSpPr>
        <p:spPr>
          <a:xfrm>
            <a:off x="8357930" y="1182011"/>
            <a:ext cx="3650249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latin typeface="맑은 고딕"/>
                <a:cs typeface="맑은 고딕"/>
              </a:rPr>
              <a:t>[1]</a:t>
            </a:r>
            <a:r>
              <a:rPr sz="1200" b="1" spc="-45" dirty="0">
                <a:latin typeface="맑은 고딕"/>
                <a:cs typeface="맑은 고딕"/>
              </a:rPr>
              <a:t> </a:t>
            </a:r>
            <a:r>
              <a:rPr lang="ko-KR" altLang="en-US" sz="1200" b="1" spc="-20" dirty="0">
                <a:latin typeface="맑은 고딕"/>
                <a:cs typeface="맑은 고딕"/>
              </a:rPr>
              <a:t>아이디</a:t>
            </a:r>
            <a:endParaRPr sz="1200" dirty="0">
              <a:latin typeface="맑은 고딕"/>
              <a:cs typeface="맑은 고딕"/>
            </a:endParaRPr>
          </a:p>
          <a:p>
            <a:pPr marL="12700" marR="5080" indent="74930">
              <a:spcBef>
                <a:spcPts val="35"/>
              </a:spcBef>
              <a:buChar char="-"/>
              <a:tabLst>
                <a:tab pos="87630" algn="l"/>
              </a:tabLst>
            </a:pPr>
            <a:r>
              <a:rPr lang="en-US" sz="1200" spc="-20" dirty="0">
                <a:latin typeface="맑은 고딕"/>
                <a:cs typeface="맑은 고딕"/>
              </a:rPr>
              <a:t> </a:t>
            </a:r>
            <a:r>
              <a:rPr lang="ko-KR" altLang="en-US" sz="1200" spc="-20" dirty="0">
                <a:latin typeface="맑은 고딕"/>
                <a:cs typeface="맑은 고딕"/>
              </a:rPr>
              <a:t>최소 </a:t>
            </a:r>
            <a:r>
              <a:rPr lang="en-US" altLang="ko-KR" sz="1200" spc="-20" dirty="0">
                <a:latin typeface="맑은 고딕"/>
                <a:cs typeface="맑은 고딕"/>
              </a:rPr>
              <a:t>5</a:t>
            </a:r>
            <a:r>
              <a:rPr lang="ko-KR" altLang="en-US" sz="1200" spc="-20" dirty="0">
                <a:latin typeface="맑은 고딕"/>
                <a:cs typeface="맑은 고딕"/>
              </a:rPr>
              <a:t>글자 이상</a:t>
            </a:r>
            <a:endParaRPr lang="en-US" altLang="ko-KR" sz="1200" spc="-20" dirty="0">
              <a:latin typeface="맑은 고딕"/>
              <a:cs typeface="맑은 고딕"/>
            </a:endParaRPr>
          </a:p>
          <a:p>
            <a:pPr marL="12700" marR="5080" indent="74930">
              <a:spcBef>
                <a:spcPts val="35"/>
              </a:spcBef>
              <a:buChar char="-"/>
              <a:tabLst>
                <a:tab pos="87630" algn="l"/>
              </a:tabLst>
            </a:pPr>
            <a:r>
              <a:rPr lang="en-US" sz="1200" spc="-20" dirty="0">
                <a:latin typeface="맑은 고딕"/>
                <a:cs typeface="맑은 고딕"/>
              </a:rPr>
              <a:t> </a:t>
            </a:r>
            <a:r>
              <a:rPr lang="ko-KR" altLang="en-US" sz="1200" spc="-20" dirty="0">
                <a:latin typeface="맑은 고딕"/>
                <a:cs typeface="맑은 고딕"/>
              </a:rPr>
              <a:t>아이디 입력 후 중복 확인 진행</a:t>
            </a:r>
            <a:r>
              <a:rPr lang="en-US" altLang="ko-KR" sz="1200" spc="-20" dirty="0">
                <a:latin typeface="맑은 고딕"/>
                <a:cs typeface="맑은 고딕"/>
              </a:rPr>
              <a:t>.</a:t>
            </a:r>
            <a:endParaRPr lang="en-US" sz="1200" spc="-20" dirty="0">
              <a:latin typeface="맑은 고딕"/>
              <a:cs typeface="맑은 고딕"/>
            </a:endParaRPr>
          </a:p>
          <a:p>
            <a:pPr marL="12700" marR="5080">
              <a:spcBef>
                <a:spcPts val="35"/>
              </a:spcBef>
              <a:tabLst>
                <a:tab pos="87630" algn="l"/>
              </a:tabLst>
            </a:pPr>
            <a:endParaRPr lang="en-US" sz="1200" b="1" dirty="0">
              <a:latin typeface="맑은 고딕"/>
              <a:cs typeface="맑은 고딕"/>
            </a:endParaRPr>
          </a:p>
          <a:p>
            <a:pPr marL="12700"/>
            <a:r>
              <a:rPr sz="1200" b="1" dirty="0">
                <a:latin typeface="맑은 고딕"/>
                <a:cs typeface="맑은 고딕"/>
              </a:rPr>
              <a:t>[</a:t>
            </a:r>
            <a:r>
              <a:rPr lang="en-US" sz="1200" b="1" dirty="0">
                <a:latin typeface="맑은 고딕"/>
                <a:cs typeface="맑은 고딕"/>
              </a:rPr>
              <a:t>2</a:t>
            </a:r>
            <a:r>
              <a:rPr sz="1200" b="1" dirty="0">
                <a:latin typeface="맑은 고딕"/>
                <a:cs typeface="맑은 고딕"/>
              </a:rPr>
              <a:t>]</a:t>
            </a:r>
            <a:r>
              <a:rPr sz="1200" b="1" spc="-50" dirty="0">
                <a:latin typeface="맑은 고딕"/>
                <a:cs typeface="맑은 고딕"/>
              </a:rPr>
              <a:t> </a:t>
            </a:r>
            <a:r>
              <a:rPr lang="ko-KR" altLang="en-US" sz="1200" b="1" spc="-20" dirty="0">
                <a:latin typeface="맑은 고딕"/>
                <a:cs typeface="맑은 고딕"/>
              </a:rPr>
              <a:t>비밀번호</a:t>
            </a:r>
            <a:endParaRPr sz="1200" dirty="0">
              <a:latin typeface="맑은 고딕"/>
              <a:cs typeface="맑은 고딕"/>
            </a:endParaRPr>
          </a:p>
          <a:p>
            <a:pPr marL="86995" indent="-74930">
              <a:buChar char="-"/>
              <a:tabLst>
                <a:tab pos="87630" algn="l"/>
              </a:tabLst>
            </a:pPr>
            <a:r>
              <a:rPr lang="en-US" sz="1200" spc="-20" dirty="0">
                <a:latin typeface="맑은 고딕"/>
                <a:cs typeface="맑은 고딕"/>
              </a:rPr>
              <a:t> </a:t>
            </a:r>
            <a:r>
              <a:rPr lang="ko-KR" altLang="en-US" sz="1200" spc="-20" dirty="0">
                <a:latin typeface="맑은 고딕"/>
                <a:cs typeface="맑은 고딕"/>
              </a:rPr>
              <a:t>알파벳과 숫자를 포함한 </a:t>
            </a:r>
            <a:r>
              <a:rPr lang="en-US" altLang="ko-KR" sz="1200" spc="-20" dirty="0">
                <a:latin typeface="맑은 고딕"/>
                <a:cs typeface="맑은 고딕"/>
              </a:rPr>
              <a:t>3</a:t>
            </a:r>
            <a:r>
              <a:rPr lang="ko-KR" altLang="en-US" sz="1200" spc="-20" dirty="0">
                <a:latin typeface="맑은 고딕"/>
                <a:cs typeface="맑은 고딕"/>
              </a:rPr>
              <a:t>글자 이상</a:t>
            </a:r>
            <a:endParaRPr lang="en-US" altLang="ko-KR" sz="1200" spc="-20" dirty="0">
              <a:latin typeface="맑은 고딕"/>
              <a:cs typeface="맑은 고딕"/>
            </a:endParaRPr>
          </a:p>
          <a:p>
            <a:pPr marL="86995" indent="-74930">
              <a:buChar char="-"/>
              <a:tabLst>
                <a:tab pos="87630" algn="l"/>
              </a:tabLst>
            </a:pPr>
            <a:r>
              <a:rPr lang="en-US" sz="1200" spc="-20" dirty="0">
                <a:latin typeface="맑은 고딕"/>
                <a:cs typeface="맑은 고딕"/>
              </a:rPr>
              <a:t> </a:t>
            </a:r>
            <a:r>
              <a:rPr lang="ko-KR" altLang="en-US" sz="1200" spc="-20" dirty="0">
                <a:latin typeface="맑은 고딕"/>
                <a:cs typeface="맑은 고딕"/>
              </a:rPr>
              <a:t>두 비밀번호가 </a:t>
            </a:r>
            <a:r>
              <a:rPr lang="ko-KR" altLang="en-US" sz="1200" spc="-20" dirty="0" err="1">
                <a:latin typeface="맑은 고딕"/>
                <a:cs typeface="맑은 고딕"/>
              </a:rPr>
              <a:t>같은지</a:t>
            </a:r>
            <a:r>
              <a:rPr lang="ko-KR" altLang="en-US" sz="1200" spc="-20" dirty="0">
                <a:latin typeface="맑은 고딕"/>
                <a:cs typeface="맑은 고딕"/>
              </a:rPr>
              <a:t> 확인</a:t>
            </a:r>
            <a:r>
              <a:rPr lang="en-US" altLang="ko-KR" sz="1200" spc="-20" dirty="0">
                <a:latin typeface="맑은 고딕"/>
                <a:cs typeface="맑은 고딕"/>
              </a:rPr>
              <a:t>.</a:t>
            </a:r>
          </a:p>
          <a:p>
            <a:pPr marL="12065">
              <a:tabLst>
                <a:tab pos="87630" algn="l"/>
              </a:tabLst>
            </a:pPr>
            <a:endParaRPr sz="1200" dirty="0">
              <a:latin typeface="맑은 고딕"/>
              <a:cs typeface="맑은 고딕"/>
            </a:endParaRPr>
          </a:p>
          <a:p>
            <a:pPr marL="12700" algn="just">
              <a:spcBef>
                <a:spcPts val="820"/>
              </a:spcBef>
            </a:pPr>
            <a:r>
              <a:rPr sz="1200" b="1" dirty="0">
                <a:latin typeface="맑은 고딕"/>
                <a:cs typeface="맑은 고딕"/>
              </a:rPr>
              <a:t>[</a:t>
            </a:r>
            <a:r>
              <a:rPr lang="en-US" sz="1200" b="1" dirty="0">
                <a:latin typeface="맑은 고딕"/>
                <a:cs typeface="맑은 고딕"/>
              </a:rPr>
              <a:t>3</a:t>
            </a:r>
            <a:r>
              <a:rPr sz="1200" b="1" dirty="0">
                <a:latin typeface="맑은 고딕"/>
                <a:cs typeface="맑은 고딕"/>
              </a:rPr>
              <a:t>]</a:t>
            </a:r>
            <a:r>
              <a:rPr sz="1200" b="1" spc="-50" dirty="0">
                <a:latin typeface="맑은 고딕"/>
                <a:cs typeface="맑은 고딕"/>
              </a:rPr>
              <a:t> </a:t>
            </a:r>
            <a:r>
              <a:rPr lang="ko-KR" altLang="en-US" sz="1200" b="1" spc="-20" dirty="0">
                <a:latin typeface="맑은 고딕"/>
                <a:cs typeface="맑은 고딕"/>
              </a:rPr>
              <a:t>이름</a:t>
            </a:r>
            <a:endParaRPr lang="en-US" altLang="ko-KR" sz="1200" spc="-40" dirty="0">
              <a:latin typeface="맑은 고딕"/>
              <a:cs typeface="맑은 고딕"/>
            </a:endParaRP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en-US" altLang="ko-KR" sz="1200" spc="-40" dirty="0">
                <a:latin typeface="맑은 고딕"/>
                <a:cs typeface="맑은 고딕"/>
              </a:rPr>
              <a:t> </a:t>
            </a:r>
            <a:r>
              <a:rPr lang="ko-KR" altLang="en-US" sz="1200" spc="-40" dirty="0">
                <a:latin typeface="맑은 고딕"/>
                <a:cs typeface="맑은 고딕"/>
              </a:rPr>
              <a:t>이름 입력 후 중복확인 진행</a:t>
            </a:r>
            <a:endParaRPr lang="en-US" altLang="ko-KR" sz="1200" spc="-40" dirty="0">
              <a:latin typeface="맑은 고딕"/>
              <a:cs typeface="맑은 고딕"/>
            </a:endParaRPr>
          </a:p>
          <a:p>
            <a:pPr marL="12065" algn="just">
              <a:tabLst>
                <a:tab pos="87630" algn="l"/>
              </a:tabLst>
            </a:pPr>
            <a:endParaRPr lang="en-US" altLang="ko-KR" sz="1200" dirty="0">
              <a:latin typeface="맑은 고딕"/>
              <a:cs typeface="맑은 고딕"/>
            </a:endParaRPr>
          </a:p>
          <a:p>
            <a:pPr marL="12700" algn="just">
              <a:spcBef>
                <a:spcPts val="820"/>
              </a:spcBef>
            </a:pPr>
            <a:r>
              <a:rPr lang="en-US" altLang="ko-KR" sz="1200" b="1" dirty="0">
                <a:latin typeface="맑은 고딕"/>
                <a:cs typeface="맑은 고딕"/>
              </a:rPr>
              <a:t>[4]</a:t>
            </a:r>
            <a:r>
              <a:rPr lang="ko-KR" altLang="en-US" sz="1200" b="1" spc="-50" dirty="0">
                <a:latin typeface="맑은 고딕"/>
                <a:cs typeface="맑은 고딕"/>
              </a:rPr>
              <a:t> </a:t>
            </a:r>
            <a:r>
              <a:rPr lang="ko-KR" altLang="en-US" sz="1200" b="1" spc="-20" dirty="0">
                <a:latin typeface="맑은 고딕"/>
                <a:cs typeface="맑은 고딕"/>
              </a:rPr>
              <a:t>이메일</a:t>
            </a:r>
            <a:endParaRPr lang="ko-KR" altLang="en-US" sz="1200" spc="-40" dirty="0">
              <a:latin typeface="맑은 고딕"/>
              <a:cs typeface="맑은 고딕"/>
            </a:endParaRP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ko-KR" altLang="en-US" sz="1200" spc="-40" dirty="0">
                <a:latin typeface="맑은 고딕"/>
                <a:cs typeface="맑은 고딕"/>
              </a:rPr>
              <a:t> 이메일 입력 후 중복확인 진행 후 인증번호 전송</a:t>
            </a:r>
            <a:r>
              <a:rPr lang="en-US" altLang="ko-KR" sz="1200" spc="-40" dirty="0">
                <a:latin typeface="맑은 고딕"/>
                <a:cs typeface="맑은 고딕"/>
              </a:rPr>
              <a:t>.</a:t>
            </a: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en-US" altLang="ko-KR" sz="1200" spc="-40" dirty="0">
                <a:latin typeface="맑은 고딕"/>
                <a:cs typeface="맑은 고딕"/>
              </a:rPr>
              <a:t> </a:t>
            </a:r>
            <a:r>
              <a:rPr lang="ko-KR" altLang="en-US" sz="1200" spc="-40" dirty="0">
                <a:latin typeface="맑은 고딕"/>
                <a:cs typeface="맑은 고딕"/>
              </a:rPr>
              <a:t>성공적으로 전송되면 </a:t>
            </a:r>
            <a:r>
              <a:rPr lang="en-US" altLang="ko-KR" sz="1200" spc="-40" dirty="0">
                <a:latin typeface="맑은 고딕"/>
                <a:cs typeface="맑은 고딕"/>
              </a:rPr>
              <a:t>Alert 1, </a:t>
            </a:r>
            <a:r>
              <a:rPr lang="ko-KR" altLang="en-US" sz="1200" spc="-40" dirty="0">
                <a:latin typeface="맑은 고딕"/>
                <a:cs typeface="맑은 고딕"/>
              </a:rPr>
              <a:t>전송에 실패하면 </a:t>
            </a:r>
            <a:r>
              <a:rPr lang="en-US" altLang="ko-KR" sz="1200" spc="-40" dirty="0">
                <a:latin typeface="맑은 고딕"/>
                <a:cs typeface="맑은 고딕"/>
              </a:rPr>
              <a:t>Alert 2, </a:t>
            </a:r>
            <a:r>
              <a:rPr lang="ko-KR" altLang="en-US" sz="1200" spc="-40" dirty="0">
                <a:latin typeface="맑은 고딕"/>
                <a:cs typeface="맑은 고딕"/>
              </a:rPr>
              <a:t>서버에 오류가 발생했으면 </a:t>
            </a:r>
            <a:r>
              <a:rPr lang="en-US" altLang="ko-KR" sz="1200" spc="-40" dirty="0">
                <a:latin typeface="맑은 고딕"/>
                <a:cs typeface="맑은 고딕"/>
              </a:rPr>
              <a:t>Alert 3, </a:t>
            </a:r>
            <a:r>
              <a:rPr lang="ko-KR" altLang="en-US" sz="1200" spc="-40" dirty="0">
                <a:latin typeface="맑은 고딕"/>
                <a:cs typeface="맑은 고딕"/>
              </a:rPr>
              <a:t>중복된 이메일이면 </a:t>
            </a:r>
            <a:r>
              <a:rPr lang="en-US" altLang="ko-KR" sz="1200" spc="-40" dirty="0">
                <a:latin typeface="맑은 고딕"/>
                <a:cs typeface="맑은 고딕"/>
              </a:rPr>
              <a:t>Alert 4 </a:t>
            </a:r>
            <a:r>
              <a:rPr lang="ko-KR" altLang="en-US" sz="1200" spc="-40" dirty="0">
                <a:latin typeface="맑은 고딕"/>
                <a:cs typeface="맑은 고딕"/>
              </a:rPr>
              <a:t>호출</a:t>
            </a:r>
            <a:r>
              <a:rPr lang="en-US" altLang="ko-KR" sz="1200" spc="-40" dirty="0">
                <a:latin typeface="맑은 고딕"/>
                <a:cs typeface="맑은 고딕"/>
              </a:rPr>
              <a:t>.</a:t>
            </a:r>
          </a:p>
          <a:p>
            <a:pPr marL="12065" algn="just">
              <a:tabLst>
                <a:tab pos="87630" algn="l"/>
              </a:tabLst>
            </a:pPr>
            <a:endParaRPr lang="en-US" altLang="ko-KR" sz="1200" spc="-40" dirty="0">
              <a:latin typeface="맑은 고딕"/>
              <a:cs typeface="맑은 고딕"/>
            </a:endParaRPr>
          </a:p>
          <a:p>
            <a:pPr marL="12700" algn="just">
              <a:spcBef>
                <a:spcPts val="820"/>
              </a:spcBef>
            </a:pPr>
            <a:r>
              <a:rPr lang="en-US" altLang="ko-KR" sz="1200" b="1" dirty="0">
                <a:latin typeface="맑은 고딕"/>
                <a:cs typeface="맑은 고딕"/>
              </a:rPr>
              <a:t>[5]</a:t>
            </a:r>
            <a:r>
              <a:rPr lang="ko-KR" altLang="en-US" sz="1200" b="1" spc="-50" dirty="0">
                <a:latin typeface="맑은 고딕"/>
                <a:cs typeface="맑은 고딕"/>
              </a:rPr>
              <a:t> </a:t>
            </a:r>
            <a:r>
              <a:rPr lang="ko-KR" altLang="en-US" sz="1200" b="1" spc="-20" dirty="0">
                <a:latin typeface="맑은 고딕"/>
                <a:cs typeface="맑은 고딕"/>
              </a:rPr>
              <a:t>인증번호 확인</a:t>
            </a:r>
            <a:endParaRPr lang="ko-KR" altLang="en-US" sz="1200" spc="-40" dirty="0">
              <a:latin typeface="맑은 고딕"/>
              <a:cs typeface="맑은 고딕"/>
            </a:endParaRP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ko-KR" altLang="en-US" sz="1200" spc="-40" dirty="0">
                <a:latin typeface="맑은 고딕"/>
                <a:cs typeface="맑은 고딕"/>
              </a:rPr>
              <a:t> 처음에는 숨겨져 있다가</a:t>
            </a:r>
            <a:r>
              <a:rPr lang="en-US" altLang="ko-KR" sz="1200" spc="-40" dirty="0">
                <a:latin typeface="맑은 고딕"/>
                <a:cs typeface="맑은 고딕"/>
              </a:rPr>
              <a:t> </a:t>
            </a:r>
            <a:r>
              <a:rPr lang="ko-KR" altLang="en-US" sz="1200" spc="-40" dirty="0">
                <a:latin typeface="맑은 고딕"/>
                <a:cs typeface="맑은 고딕"/>
              </a:rPr>
              <a:t>인증번호를 전송하면 보이게 설정</a:t>
            </a:r>
            <a:r>
              <a:rPr lang="en-US" altLang="ko-KR" sz="1200" spc="-40" dirty="0">
                <a:latin typeface="맑은 고딕"/>
                <a:cs typeface="맑은 고딕"/>
              </a:rPr>
              <a:t>. </a:t>
            </a:r>
            <a:r>
              <a:rPr lang="ko-KR" altLang="en-US" sz="1200" spc="-40" dirty="0">
                <a:latin typeface="맑은 고딕"/>
                <a:cs typeface="맑은 고딕"/>
              </a:rPr>
              <a:t>인증번호 확인 후 다시 </a:t>
            </a:r>
            <a:r>
              <a:rPr lang="ko-KR" altLang="en-US" sz="1200" spc="-40" dirty="0" err="1">
                <a:latin typeface="맑은 고딕"/>
                <a:cs typeface="맑은 고딕"/>
              </a:rPr>
              <a:t>숨겨짐</a:t>
            </a:r>
            <a:r>
              <a:rPr lang="en-US" altLang="ko-KR" sz="1200" spc="-40" dirty="0">
                <a:latin typeface="맑은 고딕"/>
                <a:cs typeface="맑은 고딕"/>
              </a:rPr>
              <a:t>.</a:t>
            </a: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en-US" altLang="ko-KR" sz="1200" spc="-40" dirty="0">
                <a:latin typeface="맑은 고딕"/>
                <a:cs typeface="맑은 고딕"/>
              </a:rPr>
              <a:t> </a:t>
            </a:r>
            <a:r>
              <a:rPr lang="ko-KR" altLang="en-US" sz="1200" spc="-40" dirty="0">
                <a:latin typeface="맑은 고딕"/>
                <a:cs typeface="맑은 고딕"/>
              </a:rPr>
              <a:t>인증번호가 일치하면 </a:t>
            </a:r>
            <a:r>
              <a:rPr lang="en-US" altLang="ko-KR" sz="1200" spc="-40" dirty="0">
                <a:latin typeface="맑은 고딕"/>
                <a:cs typeface="맑은 고딕"/>
              </a:rPr>
              <a:t>Alert 5, </a:t>
            </a:r>
            <a:r>
              <a:rPr lang="ko-KR" altLang="en-US" sz="1200" spc="-40" dirty="0">
                <a:latin typeface="맑은 고딕"/>
                <a:cs typeface="맑은 고딕"/>
              </a:rPr>
              <a:t>일치하지 않으면 </a:t>
            </a:r>
            <a:r>
              <a:rPr lang="en-US" altLang="ko-KR" sz="1200" spc="-40" dirty="0">
                <a:latin typeface="맑은 고딕"/>
                <a:cs typeface="맑은 고딕"/>
              </a:rPr>
              <a:t>Alert 6 </a:t>
            </a:r>
            <a:r>
              <a:rPr lang="ko-KR" altLang="en-US" sz="1200" spc="-40" dirty="0">
                <a:latin typeface="맑은 고딕"/>
                <a:cs typeface="맑은 고딕"/>
              </a:rPr>
              <a:t>호출</a:t>
            </a:r>
            <a:r>
              <a:rPr lang="en-US" altLang="ko-KR" sz="1200" spc="-40" dirty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830F31-6D9D-3858-79E5-0120D869B398}"/>
              </a:ext>
            </a:extLst>
          </p:cNvPr>
          <p:cNvSpPr txBox="1"/>
          <p:nvPr/>
        </p:nvSpPr>
        <p:spPr>
          <a:xfrm>
            <a:off x="1544341" y="1403635"/>
            <a:ext cx="241935" cy="287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980"/>
              </a:lnSpc>
              <a:spcBef>
                <a:spcPts val="215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약관 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358B128-0BF1-81FE-B7D0-E68957B9EF15}"/>
              </a:ext>
            </a:extLst>
          </p:cNvPr>
          <p:cNvSpPr/>
          <p:nvPr/>
        </p:nvSpPr>
        <p:spPr>
          <a:xfrm>
            <a:off x="1358450" y="1250617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68FA5AF-7D13-8B1F-EE2A-4CACA5E4FC5E}"/>
              </a:ext>
            </a:extLst>
          </p:cNvPr>
          <p:cNvSpPr txBox="1"/>
          <p:nvPr/>
        </p:nvSpPr>
        <p:spPr>
          <a:xfrm>
            <a:off x="1544341" y="227841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정보 입력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2116C6C-B6F7-7435-F548-F08872829AB1}"/>
              </a:ext>
            </a:extLst>
          </p:cNvPr>
          <p:cNvSpPr txBox="1"/>
          <p:nvPr/>
        </p:nvSpPr>
        <p:spPr>
          <a:xfrm>
            <a:off x="217615" y="897667"/>
            <a:ext cx="1229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회원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가입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&gt;</a:t>
            </a:r>
            <a:r>
              <a:rPr sz="900" spc="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약관</a:t>
            </a:r>
            <a:r>
              <a:rPr sz="900" spc="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맑은 고딕"/>
                <a:cs typeface="맑은 고딕"/>
              </a:rPr>
              <a:t>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9EFD0C8-8B49-A48D-8B15-B986AC5978E3}"/>
              </a:ext>
            </a:extLst>
          </p:cNvPr>
          <p:cNvSpPr/>
          <p:nvPr/>
        </p:nvSpPr>
        <p:spPr>
          <a:xfrm>
            <a:off x="1358506" y="3011476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2A6EC6C-1842-2BB3-C2E5-4F99D3BB4CF0}"/>
              </a:ext>
            </a:extLst>
          </p:cNvPr>
          <p:cNvSpPr txBox="1"/>
          <p:nvPr/>
        </p:nvSpPr>
        <p:spPr>
          <a:xfrm>
            <a:off x="1544341" y="316233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가입 완료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9C81AFE6-F326-E511-75E6-4E048BF9B341}"/>
              </a:ext>
            </a:extLst>
          </p:cNvPr>
          <p:cNvSpPr txBox="1"/>
          <p:nvPr/>
        </p:nvSpPr>
        <p:spPr>
          <a:xfrm>
            <a:off x="2369017" y="1542289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아이디</a:t>
            </a:r>
            <a:endParaRPr sz="900" b="1" baseline="6172" dirty="0">
              <a:latin typeface="맑은 고딕"/>
              <a:cs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E8D291-96E2-DEBC-39A7-4A3FF8814D9B}"/>
              </a:ext>
            </a:extLst>
          </p:cNvPr>
          <p:cNvSpPr/>
          <p:nvPr/>
        </p:nvSpPr>
        <p:spPr>
          <a:xfrm>
            <a:off x="161026" y="626854"/>
            <a:ext cx="8068574" cy="3589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회원가입 </a:t>
            </a:r>
            <a:r>
              <a:rPr lang="en-US" altLang="ko-KR" sz="1400" dirty="0"/>
              <a:t>&gt; </a:t>
            </a:r>
            <a:r>
              <a:rPr lang="ko-KR" altLang="en-US" sz="1400" dirty="0"/>
              <a:t>정보 입력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095CA92-167E-A961-6E7F-08350B177A78}"/>
              </a:ext>
            </a:extLst>
          </p:cNvPr>
          <p:cNvCxnSpPr/>
          <p:nvPr/>
        </p:nvCxnSpPr>
        <p:spPr>
          <a:xfrm>
            <a:off x="8212347" y="1039216"/>
            <a:ext cx="63261" cy="5452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DC2C96E-178B-AEB9-2E0C-3E360F58553A}"/>
              </a:ext>
            </a:extLst>
          </p:cNvPr>
          <p:cNvSpPr/>
          <p:nvPr/>
        </p:nvSpPr>
        <p:spPr>
          <a:xfrm>
            <a:off x="8334947" y="619112"/>
            <a:ext cx="3639438" cy="3589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설명</a:t>
            </a:r>
          </a:p>
        </p:txBody>
      </p:sp>
      <p:sp>
        <p:nvSpPr>
          <p:cNvPr id="68" name="object 3">
            <a:extLst>
              <a:ext uri="{FF2B5EF4-FFF2-40B4-BE49-F238E27FC236}">
                <a16:creationId xmlns:a16="http://schemas.microsoft.com/office/drawing/2014/main" id="{CF4DE3F1-04B8-97AF-1391-9D18A3508C3B}"/>
              </a:ext>
            </a:extLst>
          </p:cNvPr>
          <p:cNvSpPr/>
          <p:nvPr/>
        </p:nvSpPr>
        <p:spPr>
          <a:xfrm rot="5400000">
            <a:off x="-421496" y="3906708"/>
            <a:ext cx="5215890" cy="0"/>
          </a:xfrm>
          <a:custGeom>
            <a:avLst/>
            <a:gdLst/>
            <a:ahLst/>
            <a:cxnLst/>
            <a:rect l="l" t="t" r="r" b="b"/>
            <a:pathLst>
              <a:path w="5215890">
                <a:moveTo>
                  <a:pt x="0" y="0"/>
                </a:moveTo>
                <a:lnTo>
                  <a:pt x="521532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D077CA-1BFB-1234-1532-1566A4275323}"/>
              </a:ext>
            </a:extLst>
          </p:cNvPr>
          <p:cNvSpPr/>
          <p:nvPr/>
        </p:nvSpPr>
        <p:spPr>
          <a:xfrm>
            <a:off x="6172200" y="1706312"/>
            <a:ext cx="1431823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 아이디 확인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3F9E240-DF32-317B-427F-10C5CC713057}"/>
              </a:ext>
            </a:extLst>
          </p:cNvPr>
          <p:cNvGrpSpPr/>
          <p:nvPr/>
        </p:nvGrpSpPr>
        <p:grpSpPr>
          <a:xfrm>
            <a:off x="2399356" y="1712502"/>
            <a:ext cx="3772844" cy="383474"/>
            <a:chOff x="2399356" y="1839024"/>
            <a:chExt cx="3772844" cy="383474"/>
          </a:xfrm>
        </p:grpSpPr>
        <p:grpSp>
          <p:nvGrpSpPr>
            <p:cNvPr id="14" name="object 31">
              <a:extLst>
                <a:ext uri="{FF2B5EF4-FFF2-40B4-BE49-F238E27FC236}">
                  <a16:creationId xmlns:a16="http://schemas.microsoft.com/office/drawing/2014/main" id="{74C2DD7C-49BE-46D4-6D25-FD5524645AC2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15" name="object 32">
                <a:extLst>
                  <a:ext uri="{FF2B5EF4-FFF2-40B4-BE49-F238E27FC236}">
                    <a16:creationId xmlns:a16="http://schemas.microsoft.com/office/drawing/2014/main" id="{0105E4C4-742D-6EDF-5C81-8BB8E1D89D86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38">
                <a:extLst>
                  <a:ext uri="{FF2B5EF4-FFF2-40B4-BE49-F238E27FC236}">
                    <a16:creationId xmlns:a16="http://schemas.microsoft.com/office/drawing/2014/main" id="{5AE19B16-9F39-BEA2-0B6F-D6BBB3B809AD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06B1C0-D9A3-E2C4-DE40-A005E5FE8CDE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아이디는 </a:t>
              </a:r>
              <a:r>
                <a:rPr lang="en-US" altLang="ko-KR" sz="900" dirty="0"/>
                <a:t>5</a:t>
              </a:r>
              <a:r>
                <a:rPr lang="ko-KR" altLang="en-US" sz="900" dirty="0"/>
                <a:t>글자 이상이어야 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82" name="object 30">
            <a:extLst>
              <a:ext uri="{FF2B5EF4-FFF2-40B4-BE49-F238E27FC236}">
                <a16:creationId xmlns:a16="http://schemas.microsoft.com/office/drawing/2014/main" id="{CCD83492-3783-9755-7D3B-72C9EE9D650A}"/>
              </a:ext>
            </a:extLst>
          </p:cNvPr>
          <p:cNvSpPr txBox="1"/>
          <p:nvPr/>
        </p:nvSpPr>
        <p:spPr>
          <a:xfrm>
            <a:off x="2369017" y="2164589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비밀번호</a:t>
            </a:r>
            <a:endParaRPr lang="ko-KR" altLang="en-US" sz="900" b="1" baseline="6172" dirty="0">
              <a:latin typeface="맑은 고딕"/>
              <a:cs typeface="맑은 고딕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6AA21A9-75F6-6FE4-E62B-7698220BE01D}"/>
              </a:ext>
            </a:extLst>
          </p:cNvPr>
          <p:cNvGrpSpPr/>
          <p:nvPr/>
        </p:nvGrpSpPr>
        <p:grpSpPr>
          <a:xfrm>
            <a:off x="2399355" y="2334802"/>
            <a:ext cx="5412815" cy="383474"/>
            <a:chOff x="2399356" y="1839024"/>
            <a:chExt cx="3772844" cy="383474"/>
          </a:xfrm>
        </p:grpSpPr>
        <p:grpSp>
          <p:nvGrpSpPr>
            <p:cNvPr id="84" name="object 31">
              <a:extLst>
                <a:ext uri="{FF2B5EF4-FFF2-40B4-BE49-F238E27FC236}">
                  <a16:creationId xmlns:a16="http://schemas.microsoft.com/office/drawing/2014/main" id="{9CD5FB57-CCFB-A54F-7DBD-2E4CF5FBFD7F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86" name="object 32">
                <a:extLst>
                  <a:ext uri="{FF2B5EF4-FFF2-40B4-BE49-F238E27FC236}">
                    <a16:creationId xmlns:a16="http://schemas.microsoft.com/office/drawing/2014/main" id="{1C10E83F-E9C1-952C-D5C1-9CD128C07568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38">
                <a:extLst>
                  <a:ext uri="{FF2B5EF4-FFF2-40B4-BE49-F238E27FC236}">
                    <a16:creationId xmlns:a16="http://schemas.microsoft.com/office/drawing/2014/main" id="{E3E11C0D-E521-BF13-B8CA-E508C20D4120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F706CDC-9C85-0DCC-33C5-6649EA77D60B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비밀번호는 알파벳과 숫자를 포함한 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글자 이상이어야 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61F78E8-AB8B-B897-AD7C-DE086163F0EB}"/>
              </a:ext>
            </a:extLst>
          </p:cNvPr>
          <p:cNvGrpSpPr/>
          <p:nvPr/>
        </p:nvGrpSpPr>
        <p:grpSpPr>
          <a:xfrm>
            <a:off x="2399355" y="2796764"/>
            <a:ext cx="5412815" cy="383474"/>
            <a:chOff x="2399356" y="1839024"/>
            <a:chExt cx="3772844" cy="383474"/>
          </a:xfrm>
        </p:grpSpPr>
        <p:grpSp>
          <p:nvGrpSpPr>
            <p:cNvPr id="89" name="object 31">
              <a:extLst>
                <a:ext uri="{FF2B5EF4-FFF2-40B4-BE49-F238E27FC236}">
                  <a16:creationId xmlns:a16="http://schemas.microsoft.com/office/drawing/2014/main" id="{B2D1F094-8AE9-6565-E13A-B685C5861F61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91" name="object 32">
                <a:extLst>
                  <a:ext uri="{FF2B5EF4-FFF2-40B4-BE49-F238E27FC236}">
                    <a16:creationId xmlns:a16="http://schemas.microsoft.com/office/drawing/2014/main" id="{2428F50B-2D8C-08AA-5723-062728528CD0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38">
                <a:extLst>
                  <a:ext uri="{FF2B5EF4-FFF2-40B4-BE49-F238E27FC236}">
                    <a16:creationId xmlns:a16="http://schemas.microsoft.com/office/drawing/2014/main" id="{97A7BAEC-9A6E-A0D4-4618-21ADC780561D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C0ADCC-64D4-E9A8-220B-020683E9F9FB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비밀번호를 다시 한번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9D17D78F-9B56-33A0-81EF-D03DD35F1F65}"/>
              </a:ext>
            </a:extLst>
          </p:cNvPr>
          <p:cNvSpPr txBox="1"/>
          <p:nvPr/>
        </p:nvSpPr>
        <p:spPr>
          <a:xfrm>
            <a:off x="2369017" y="3241873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이름</a:t>
            </a:r>
            <a:endParaRPr sz="900" b="1" baseline="6172" dirty="0">
              <a:latin typeface="맑은 고딕"/>
              <a:cs typeface="맑은 고딕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0767090-AA65-08A4-32CB-18AB21A83322}"/>
              </a:ext>
            </a:extLst>
          </p:cNvPr>
          <p:cNvSpPr/>
          <p:nvPr/>
        </p:nvSpPr>
        <p:spPr>
          <a:xfrm>
            <a:off x="6172200" y="3405896"/>
            <a:ext cx="1431823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 이름 확인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2919D03-C8B8-C9AF-914A-52FF634107C8}"/>
              </a:ext>
            </a:extLst>
          </p:cNvPr>
          <p:cNvGrpSpPr/>
          <p:nvPr/>
        </p:nvGrpSpPr>
        <p:grpSpPr>
          <a:xfrm>
            <a:off x="2399356" y="3412086"/>
            <a:ext cx="3772844" cy="383474"/>
            <a:chOff x="2399356" y="1839024"/>
            <a:chExt cx="3772844" cy="383474"/>
          </a:xfrm>
        </p:grpSpPr>
        <p:grpSp>
          <p:nvGrpSpPr>
            <p:cNvPr id="96" name="object 31">
              <a:extLst>
                <a:ext uri="{FF2B5EF4-FFF2-40B4-BE49-F238E27FC236}">
                  <a16:creationId xmlns:a16="http://schemas.microsoft.com/office/drawing/2014/main" id="{B1892AB9-0EFC-F9FD-6CE3-360861871410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98" name="object 32">
                <a:extLst>
                  <a:ext uri="{FF2B5EF4-FFF2-40B4-BE49-F238E27FC236}">
                    <a16:creationId xmlns:a16="http://schemas.microsoft.com/office/drawing/2014/main" id="{6962ED29-28DD-6B06-08EA-25E88F7669AF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38">
                <a:extLst>
                  <a:ext uri="{FF2B5EF4-FFF2-40B4-BE49-F238E27FC236}">
                    <a16:creationId xmlns:a16="http://schemas.microsoft.com/office/drawing/2014/main" id="{74C832E0-62BB-6140-69B1-E501E1E5403F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C2063F5-CEF4-6013-EEEE-1C21F9003980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사용하실 이름을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100" name="object 30">
            <a:extLst>
              <a:ext uri="{FF2B5EF4-FFF2-40B4-BE49-F238E27FC236}">
                <a16:creationId xmlns:a16="http://schemas.microsoft.com/office/drawing/2014/main" id="{DD65946E-36E0-0B82-C3C8-7AEE15E67CEC}"/>
              </a:ext>
            </a:extLst>
          </p:cNvPr>
          <p:cNvSpPr txBox="1"/>
          <p:nvPr/>
        </p:nvSpPr>
        <p:spPr>
          <a:xfrm>
            <a:off x="2369017" y="3860998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이메일</a:t>
            </a:r>
            <a:endParaRPr sz="900" b="1" baseline="6172" dirty="0">
              <a:latin typeface="맑은 고딕"/>
              <a:cs typeface="맑은 고딕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16F993A-9512-EF79-89AD-9746AC414D9F}"/>
              </a:ext>
            </a:extLst>
          </p:cNvPr>
          <p:cNvSpPr/>
          <p:nvPr/>
        </p:nvSpPr>
        <p:spPr>
          <a:xfrm>
            <a:off x="6172200" y="4025021"/>
            <a:ext cx="1431823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 전송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8DE42A1-320F-4BD7-4CD9-EB7772D2E9E4}"/>
              </a:ext>
            </a:extLst>
          </p:cNvPr>
          <p:cNvGrpSpPr/>
          <p:nvPr/>
        </p:nvGrpSpPr>
        <p:grpSpPr>
          <a:xfrm>
            <a:off x="2399356" y="4031211"/>
            <a:ext cx="3772844" cy="383474"/>
            <a:chOff x="2399356" y="1839024"/>
            <a:chExt cx="3772844" cy="383474"/>
          </a:xfrm>
        </p:grpSpPr>
        <p:grpSp>
          <p:nvGrpSpPr>
            <p:cNvPr id="103" name="object 31">
              <a:extLst>
                <a:ext uri="{FF2B5EF4-FFF2-40B4-BE49-F238E27FC236}">
                  <a16:creationId xmlns:a16="http://schemas.microsoft.com/office/drawing/2014/main" id="{627F96D8-B225-D8D9-FAA6-484D0E9504B9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105" name="object 32">
                <a:extLst>
                  <a:ext uri="{FF2B5EF4-FFF2-40B4-BE49-F238E27FC236}">
                    <a16:creationId xmlns:a16="http://schemas.microsoft.com/office/drawing/2014/main" id="{EF7EE0BB-4835-6CE8-E862-93FC2E875A4E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38">
                <a:extLst>
                  <a:ext uri="{FF2B5EF4-FFF2-40B4-BE49-F238E27FC236}">
                    <a16:creationId xmlns:a16="http://schemas.microsoft.com/office/drawing/2014/main" id="{F9DDB5C8-8B42-7CF0-3291-8E9ECD4065B6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FD0ADE-EDFB-A51A-891E-4852DC4C9537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이메일을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AFFCD53-B36B-D339-9458-9862F2AA46A5}"/>
              </a:ext>
            </a:extLst>
          </p:cNvPr>
          <p:cNvGrpSpPr/>
          <p:nvPr/>
        </p:nvGrpSpPr>
        <p:grpSpPr>
          <a:xfrm>
            <a:off x="2741668" y="1499835"/>
            <a:ext cx="255198" cy="246221"/>
            <a:chOff x="3191771" y="2466302"/>
            <a:chExt cx="255198" cy="246221"/>
          </a:xfrm>
        </p:grpSpPr>
        <p:pic>
          <p:nvPicPr>
            <p:cNvPr id="114" name="object 11">
              <a:extLst>
                <a:ext uri="{FF2B5EF4-FFF2-40B4-BE49-F238E27FC236}">
                  <a16:creationId xmlns:a16="http://schemas.microsoft.com/office/drawing/2014/main" id="{62B2B521-485B-56A1-2769-35585855F99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359E2A-8D43-5D89-D753-EF7C7A865C8D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1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DDAFB02B-89C7-98DB-4A43-EF04744F9B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66991" y="674439"/>
            <a:ext cx="2672560" cy="715831"/>
            <a:chOff x="595686" y="1261242"/>
            <a:chExt cx="3222246" cy="955685"/>
          </a:xfrm>
        </p:grpSpPr>
        <p:sp>
          <p:nvSpPr>
            <p:cNvPr id="119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0DF0482-F4E9-B358-73A9-8542F0B73628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DC53B69-1C2D-CCE7-A6B9-FA794C31D1AC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인증번호를 전송했습니다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F0CD6CE3-23BA-77F3-0DAC-B21E8E7A66BB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1</a:t>
              </a:r>
            </a:p>
          </p:txBody>
        </p:sp>
        <p:sp>
          <p:nvSpPr>
            <p:cNvPr id="122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7D7F4F2E-BF8A-B32B-DFF2-41EC172B7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3" name="Icons">
              <a:extLst>
                <a:ext uri="{FF2B5EF4-FFF2-40B4-BE49-F238E27FC236}">
                  <a16:creationId xmlns:a16="http://schemas.microsoft.com/office/drawing/2014/main" id="{652524D7-0E97-7D06-2166-58128F887D53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26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C54425BB-8171-F78D-6B78-6476AE66AE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B3441B3B-6AAA-9B75-5F7E-1A142120D4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0C17CE77-F041-39BF-2020-8F0B0D3CCD3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AD7B914-2DDC-13C9-9BBC-F0A8B2B287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5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E8BE6C24-4F3B-FE41-2483-8987C5853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5890A400-FFFB-78A2-AEBD-29612682FBE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66991" y="1387556"/>
            <a:ext cx="2672560" cy="715831"/>
            <a:chOff x="595686" y="1261242"/>
            <a:chExt cx="3222246" cy="955685"/>
          </a:xfrm>
        </p:grpSpPr>
        <p:sp>
          <p:nvSpPr>
            <p:cNvPr id="207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C00D5FDF-6F0B-5F8D-BED5-4BB2BFE63F03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5872E5E-8FA3-A471-1289-9577DF143CEF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인증번호 전송에 실패했습니다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다시 시도해주세요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09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51DD7092-24F6-6BAA-6AAB-3551455E2938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2</a:t>
              </a:r>
            </a:p>
          </p:txBody>
        </p:sp>
        <p:sp>
          <p:nvSpPr>
            <p:cNvPr id="210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3CC86775-9755-D8A7-CF74-83A15C3E0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1" name="Icons">
              <a:extLst>
                <a:ext uri="{FF2B5EF4-FFF2-40B4-BE49-F238E27FC236}">
                  <a16:creationId xmlns:a16="http://schemas.microsoft.com/office/drawing/2014/main" id="{A2191E67-80A3-F3D7-FFB6-27A123F93A8D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13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47CE51D-EF9D-BF4E-F941-9EED52DA952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0D44E11E-75CB-F48F-F51E-23194C0BD36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8C6F3F8E-3EBD-FC01-883A-0899AC988F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24F98AE3-6C58-2A41-4224-02880DDAE01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2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681E007D-C85E-4B80-E446-68C01CAFE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C406C091-D07A-9E1C-2384-4321959CA6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66991" y="2106424"/>
            <a:ext cx="2672560" cy="715831"/>
            <a:chOff x="595686" y="1261242"/>
            <a:chExt cx="3222246" cy="955685"/>
          </a:xfrm>
        </p:grpSpPr>
        <p:sp>
          <p:nvSpPr>
            <p:cNvPr id="218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C8753A5-16A5-C3D7-BECB-92EDBEB7C376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F2E22BE-4CA4-CFFA-2979-00C018174EC2}"/>
                </a:ext>
              </a:extLst>
            </p:cNvPr>
            <p:cNvSpPr txBox="1"/>
            <p:nvPr/>
          </p:nvSpPr>
          <p:spPr>
            <a:xfrm>
              <a:off x="1245403" y="1635819"/>
              <a:ext cx="2572529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서버 오류가 발생했습니다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관리자에게 문의해주세요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20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4CCEA992-AAF0-C5A4-4CC6-8B35B6EA71DA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3</a:t>
              </a:r>
            </a:p>
          </p:txBody>
        </p:sp>
        <p:sp>
          <p:nvSpPr>
            <p:cNvPr id="221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CBCE0DDD-2A9E-D162-1F3E-8131EC961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2" name="Icons">
              <a:extLst>
                <a:ext uri="{FF2B5EF4-FFF2-40B4-BE49-F238E27FC236}">
                  <a16:creationId xmlns:a16="http://schemas.microsoft.com/office/drawing/2014/main" id="{9C19CBCB-55DF-3D3D-73E1-AF2A0D865A2A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24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AE92B923-AD4B-C51E-8613-8AC65EA8DDD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BC4CEA3-0106-03CC-09FD-3144DF7682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9010EAB8-3A4F-1DF8-12E7-D5F5A997A9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6499DD3D-5989-95F8-D026-0A574866E8C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3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F378F0A-354D-EE1F-323E-69A2FFAA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7A1BE414-D779-11CC-9602-D9A7C778635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166991" y="2825292"/>
            <a:ext cx="2672560" cy="715831"/>
            <a:chOff x="595686" y="1261242"/>
            <a:chExt cx="3222246" cy="955685"/>
          </a:xfrm>
        </p:grpSpPr>
        <p:sp>
          <p:nvSpPr>
            <p:cNvPr id="231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E8832EB-68BE-8EAB-F166-23D96A417149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D3BF7E47-E7D9-0103-CF5F-DE30AE2634F2}"/>
                </a:ext>
              </a:extLst>
            </p:cNvPr>
            <p:cNvSpPr txBox="1"/>
            <p:nvPr/>
          </p:nvSpPr>
          <p:spPr>
            <a:xfrm>
              <a:off x="1245403" y="1635819"/>
              <a:ext cx="2572529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중복된 이메일입니다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이메일을 이용해주세요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33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70572830-3DAC-C1E2-06EF-2A80155FEC48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4</a:t>
              </a:r>
            </a:p>
          </p:txBody>
        </p:sp>
        <p:sp>
          <p:nvSpPr>
            <p:cNvPr id="234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D10BF702-4ECC-2038-310D-D447D06FA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5" name="Icons">
              <a:extLst>
                <a:ext uri="{FF2B5EF4-FFF2-40B4-BE49-F238E27FC236}">
                  <a16:creationId xmlns:a16="http://schemas.microsoft.com/office/drawing/2014/main" id="{86FD5F56-86C0-4625-B340-4B3D1740AB2A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37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FD6FF1D5-229F-3F78-3279-A877D7D7820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67BC9AB-9CD8-FE90-797B-DE766730EF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08BF976F-989E-6636-5EF3-1CA7F29A389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7DCE55DE-1DB4-BD3D-DCEB-E2F496847C6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6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940D3E9-6D08-D33B-3E4E-7FA01342E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2D98615-7B9E-8027-0E71-E826EEE69B56}"/>
              </a:ext>
            </a:extLst>
          </p:cNvPr>
          <p:cNvSpPr/>
          <p:nvPr/>
        </p:nvSpPr>
        <p:spPr>
          <a:xfrm>
            <a:off x="2374768" y="4658518"/>
            <a:ext cx="5204667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227C2ECB-5D8F-10AB-20D6-971FD9317133}"/>
              </a:ext>
            </a:extLst>
          </p:cNvPr>
          <p:cNvGrpSpPr/>
          <p:nvPr/>
        </p:nvGrpSpPr>
        <p:grpSpPr>
          <a:xfrm>
            <a:off x="2871603" y="2098794"/>
            <a:ext cx="255198" cy="246221"/>
            <a:chOff x="3191771" y="2466302"/>
            <a:chExt cx="255198" cy="246221"/>
          </a:xfrm>
        </p:grpSpPr>
        <p:pic>
          <p:nvPicPr>
            <p:cNvPr id="243" name="object 11">
              <a:extLst>
                <a:ext uri="{FF2B5EF4-FFF2-40B4-BE49-F238E27FC236}">
                  <a16:creationId xmlns:a16="http://schemas.microsoft.com/office/drawing/2014/main" id="{A73BE91F-47CA-2420-518F-31A08C478DA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6898422-60B1-6F66-F52F-0B87677F84BC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2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1EE28606-AE11-CDDB-DB59-3730A25994C4}"/>
              </a:ext>
            </a:extLst>
          </p:cNvPr>
          <p:cNvGrpSpPr/>
          <p:nvPr/>
        </p:nvGrpSpPr>
        <p:grpSpPr>
          <a:xfrm>
            <a:off x="2709016" y="3173026"/>
            <a:ext cx="255198" cy="246221"/>
            <a:chOff x="3191771" y="2466302"/>
            <a:chExt cx="255198" cy="246221"/>
          </a:xfrm>
        </p:grpSpPr>
        <p:pic>
          <p:nvPicPr>
            <p:cNvPr id="246" name="object 11">
              <a:extLst>
                <a:ext uri="{FF2B5EF4-FFF2-40B4-BE49-F238E27FC236}">
                  <a16:creationId xmlns:a16="http://schemas.microsoft.com/office/drawing/2014/main" id="{A49F6923-9E2E-9F40-5771-FCC2C7B4F0F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F22E0411-2255-1B03-459D-AAE8B731FF91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3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5C2A062-2D58-8492-FB22-76D5C03E6EE7}"/>
              </a:ext>
            </a:extLst>
          </p:cNvPr>
          <p:cNvGrpSpPr/>
          <p:nvPr/>
        </p:nvGrpSpPr>
        <p:grpSpPr>
          <a:xfrm>
            <a:off x="2709016" y="3776875"/>
            <a:ext cx="255198" cy="246221"/>
            <a:chOff x="3191771" y="2466302"/>
            <a:chExt cx="255198" cy="246221"/>
          </a:xfrm>
        </p:grpSpPr>
        <p:pic>
          <p:nvPicPr>
            <p:cNvPr id="250" name="object 11">
              <a:extLst>
                <a:ext uri="{FF2B5EF4-FFF2-40B4-BE49-F238E27FC236}">
                  <a16:creationId xmlns:a16="http://schemas.microsoft.com/office/drawing/2014/main" id="{B8846932-4B7D-9EF9-C647-3E033BC15BD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F3AFE26-A455-52AB-3CF4-2EFA1A9FC971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4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1" name="이등변 삼각형 290">
            <a:extLst>
              <a:ext uri="{FF2B5EF4-FFF2-40B4-BE49-F238E27FC236}">
                <a16:creationId xmlns:a16="http://schemas.microsoft.com/office/drawing/2014/main" id="{23BF6C05-B439-3769-7C79-2FA573B81BD6}"/>
              </a:ext>
            </a:extLst>
          </p:cNvPr>
          <p:cNvSpPr/>
          <p:nvPr/>
        </p:nvSpPr>
        <p:spPr>
          <a:xfrm rot="10800000">
            <a:off x="1544851" y="1917884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이등변 삼각형 291">
            <a:extLst>
              <a:ext uri="{FF2B5EF4-FFF2-40B4-BE49-F238E27FC236}">
                <a16:creationId xmlns:a16="http://schemas.microsoft.com/office/drawing/2014/main" id="{757BC143-BDF3-19D6-FAA6-B368DC75ACCB}"/>
              </a:ext>
            </a:extLst>
          </p:cNvPr>
          <p:cNvSpPr/>
          <p:nvPr/>
        </p:nvSpPr>
        <p:spPr>
          <a:xfrm rot="10800000">
            <a:off x="1544851" y="2803529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4" name="그림 293">
            <a:extLst>
              <a:ext uri="{FF2B5EF4-FFF2-40B4-BE49-F238E27FC236}">
                <a16:creationId xmlns:a16="http://schemas.microsoft.com/office/drawing/2014/main" id="{02364C3E-4288-C3D5-6529-1B7C1AD92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541" y="1171180"/>
            <a:ext cx="284136" cy="2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8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F44FF-E89F-29A4-4434-D86628EE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294">
            <a:extLst>
              <a:ext uri="{FF2B5EF4-FFF2-40B4-BE49-F238E27FC236}">
                <a16:creationId xmlns:a16="http://schemas.microsoft.com/office/drawing/2014/main" id="{03E3EF15-6426-8CB3-A07A-92AC9EA8187E}"/>
              </a:ext>
            </a:extLst>
          </p:cNvPr>
          <p:cNvSpPr txBox="1"/>
          <p:nvPr/>
        </p:nvSpPr>
        <p:spPr>
          <a:xfrm>
            <a:off x="2533704" y="1223010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Ex)</a:t>
            </a:r>
            <a:r>
              <a:rPr lang="ko-KR" altLang="en-US" sz="1200" b="1" dirty="0">
                <a:solidFill>
                  <a:srgbClr val="FF0000"/>
                </a:solidFill>
              </a:rPr>
              <a:t> 아이디는 </a:t>
            </a:r>
            <a:r>
              <a:rPr lang="en-US" altLang="ko-KR" sz="1200" b="1" dirty="0">
                <a:solidFill>
                  <a:srgbClr val="FF0000"/>
                </a:solidFill>
              </a:rPr>
              <a:t>5</a:t>
            </a:r>
            <a:r>
              <a:rPr lang="ko-KR" altLang="en-US" sz="1200" b="1" dirty="0">
                <a:solidFill>
                  <a:srgbClr val="FF0000"/>
                </a:solidFill>
              </a:rPr>
              <a:t>글자 이상이어야 합니다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E090A00-2DC6-FC4E-F706-4643B657B627}"/>
              </a:ext>
            </a:extLst>
          </p:cNvPr>
          <p:cNvSpPr/>
          <p:nvPr/>
        </p:nvSpPr>
        <p:spPr>
          <a:xfrm>
            <a:off x="1358506" y="2117121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306749" y="0"/>
                </a:moveTo>
                <a:lnTo>
                  <a:pt x="256993" y="4013"/>
                </a:lnTo>
                <a:lnTo>
                  <a:pt x="209792" y="15634"/>
                </a:lnTo>
                <a:lnTo>
                  <a:pt x="165780" y="34229"/>
                </a:lnTo>
                <a:lnTo>
                  <a:pt x="125587" y="59168"/>
                </a:lnTo>
                <a:lnTo>
                  <a:pt x="89844" y="89820"/>
                </a:lnTo>
                <a:lnTo>
                  <a:pt x="59184" y="125553"/>
                </a:lnTo>
                <a:lnTo>
                  <a:pt x="34238" y="165735"/>
                </a:lnTo>
                <a:lnTo>
                  <a:pt x="15638" y="209736"/>
                </a:lnTo>
                <a:lnTo>
                  <a:pt x="4014" y="256923"/>
                </a:lnTo>
                <a:lnTo>
                  <a:pt x="0" y="306666"/>
                </a:lnTo>
                <a:lnTo>
                  <a:pt x="4014" y="356409"/>
                </a:lnTo>
                <a:lnTo>
                  <a:pt x="15638" y="403597"/>
                </a:lnTo>
                <a:lnTo>
                  <a:pt x="34238" y="447597"/>
                </a:lnTo>
                <a:lnTo>
                  <a:pt x="59184" y="487780"/>
                </a:lnTo>
                <a:lnTo>
                  <a:pt x="89844" y="523513"/>
                </a:lnTo>
                <a:lnTo>
                  <a:pt x="125587" y="554164"/>
                </a:lnTo>
                <a:lnTo>
                  <a:pt x="165780" y="579104"/>
                </a:lnTo>
                <a:lnTo>
                  <a:pt x="209792" y="597699"/>
                </a:lnTo>
                <a:lnTo>
                  <a:pt x="256993" y="609320"/>
                </a:lnTo>
                <a:lnTo>
                  <a:pt x="306749" y="613333"/>
                </a:lnTo>
                <a:lnTo>
                  <a:pt x="356506" y="609320"/>
                </a:lnTo>
                <a:lnTo>
                  <a:pt x="403706" y="597699"/>
                </a:lnTo>
                <a:lnTo>
                  <a:pt x="447719" y="579104"/>
                </a:lnTo>
                <a:lnTo>
                  <a:pt x="487912" y="554164"/>
                </a:lnTo>
                <a:lnTo>
                  <a:pt x="523655" y="523513"/>
                </a:lnTo>
                <a:lnTo>
                  <a:pt x="554315" y="487780"/>
                </a:lnTo>
                <a:lnTo>
                  <a:pt x="579261" y="447597"/>
                </a:lnTo>
                <a:lnTo>
                  <a:pt x="597861" y="403597"/>
                </a:lnTo>
                <a:lnTo>
                  <a:pt x="609485" y="356409"/>
                </a:lnTo>
                <a:lnTo>
                  <a:pt x="613500" y="306666"/>
                </a:lnTo>
                <a:lnTo>
                  <a:pt x="609485" y="256923"/>
                </a:lnTo>
                <a:lnTo>
                  <a:pt x="597861" y="209736"/>
                </a:lnTo>
                <a:lnTo>
                  <a:pt x="579261" y="165735"/>
                </a:lnTo>
                <a:lnTo>
                  <a:pt x="554315" y="125553"/>
                </a:lnTo>
                <a:lnTo>
                  <a:pt x="523655" y="89820"/>
                </a:lnTo>
                <a:lnTo>
                  <a:pt x="487912" y="59168"/>
                </a:lnTo>
                <a:lnTo>
                  <a:pt x="447719" y="34229"/>
                </a:lnTo>
                <a:lnTo>
                  <a:pt x="403706" y="15634"/>
                </a:lnTo>
                <a:lnTo>
                  <a:pt x="356506" y="4013"/>
                </a:lnTo>
                <a:lnTo>
                  <a:pt x="3067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8F2EEF2-8CB6-F973-9A1E-BA9DBB947D86}"/>
              </a:ext>
            </a:extLst>
          </p:cNvPr>
          <p:cNvSpPr txBox="1"/>
          <p:nvPr/>
        </p:nvSpPr>
        <p:spPr>
          <a:xfrm>
            <a:off x="8357933" y="897667"/>
            <a:ext cx="637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맑은 고딕"/>
                <a:cs typeface="맑은 고딕"/>
              </a:rPr>
              <a:t>Description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04F096-9F07-294A-FB63-FCB545B6BC31}"/>
              </a:ext>
            </a:extLst>
          </p:cNvPr>
          <p:cNvSpPr txBox="1"/>
          <p:nvPr/>
        </p:nvSpPr>
        <p:spPr>
          <a:xfrm>
            <a:off x="8357930" y="1182011"/>
            <a:ext cx="3650249" cy="2516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820"/>
              </a:spcBef>
            </a:pPr>
            <a:r>
              <a:rPr lang="en-US" altLang="ko-KR" sz="1200" b="1" dirty="0">
                <a:latin typeface="맑은 고딕"/>
                <a:cs typeface="맑은 고딕"/>
              </a:rPr>
              <a:t>[6]</a:t>
            </a:r>
            <a:r>
              <a:rPr lang="ko-KR" altLang="en-US" sz="1200" b="1" spc="-50" dirty="0">
                <a:latin typeface="맑은 고딕"/>
                <a:cs typeface="맑은 고딕"/>
              </a:rPr>
              <a:t> </a:t>
            </a:r>
            <a:r>
              <a:rPr lang="ko-KR" altLang="en-US" sz="1200" b="1" spc="-20" dirty="0">
                <a:latin typeface="맑은 고딕"/>
                <a:cs typeface="맑은 고딕"/>
              </a:rPr>
              <a:t>인증번호 확인</a:t>
            </a:r>
            <a:endParaRPr lang="ko-KR" altLang="en-US" sz="1200" spc="-40" dirty="0">
              <a:latin typeface="맑은 고딕"/>
              <a:cs typeface="맑은 고딕"/>
            </a:endParaRP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ko-KR" altLang="en-US" sz="1200" spc="-40" dirty="0">
                <a:latin typeface="맑은 고딕"/>
                <a:cs typeface="맑은 고딕"/>
              </a:rPr>
              <a:t> 처음에는 숨겨져 있다가</a:t>
            </a:r>
            <a:r>
              <a:rPr lang="en-US" altLang="ko-KR" sz="1200" spc="-40" dirty="0">
                <a:latin typeface="맑은 고딕"/>
                <a:cs typeface="맑은 고딕"/>
              </a:rPr>
              <a:t> </a:t>
            </a:r>
            <a:r>
              <a:rPr lang="ko-KR" altLang="en-US" sz="1200" spc="-40" dirty="0">
                <a:latin typeface="맑은 고딕"/>
                <a:cs typeface="맑은 고딕"/>
              </a:rPr>
              <a:t>인증번호를 전송하면 보이게 설정</a:t>
            </a:r>
            <a:r>
              <a:rPr lang="en-US" altLang="ko-KR" sz="1200" spc="-40" dirty="0">
                <a:latin typeface="맑은 고딕"/>
                <a:cs typeface="맑은 고딕"/>
              </a:rPr>
              <a:t>. </a:t>
            </a:r>
            <a:r>
              <a:rPr lang="ko-KR" altLang="en-US" sz="1200" spc="-40" dirty="0">
                <a:latin typeface="맑은 고딕"/>
                <a:cs typeface="맑은 고딕"/>
              </a:rPr>
              <a:t>인증번호 확인 후 다시 </a:t>
            </a:r>
            <a:r>
              <a:rPr lang="ko-KR" altLang="en-US" sz="1200" spc="-40" dirty="0" err="1">
                <a:latin typeface="맑은 고딕"/>
                <a:cs typeface="맑은 고딕"/>
              </a:rPr>
              <a:t>숨겨짐</a:t>
            </a:r>
            <a:r>
              <a:rPr lang="en-US" altLang="ko-KR" sz="1200" spc="-40" dirty="0">
                <a:latin typeface="맑은 고딕"/>
                <a:cs typeface="맑은 고딕"/>
              </a:rPr>
              <a:t>.</a:t>
            </a: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ko-KR" altLang="en-US" sz="1200" spc="-20" dirty="0">
                <a:latin typeface="맑은 고딕"/>
                <a:cs typeface="맑은 고딕"/>
              </a:rPr>
              <a:t> 이메일로 보낸 코드와 사이트에서 입력한 코드가 일치하는지 확인</a:t>
            </a:r>
            <a:r>
              <a:rPr lang="en-US" altLang="ko-KR" sz="1200" spc="-20" dirty="0">
                <a:latin typeface="맑은 고딕"/>
                <a:cs typeface="맑은 고딕"/>
              </a:rPr>
              <a:t>.</a:t>
            </a:r>
          </a:p>
          <a:p>
            <a:pPr marL="12065" algn="just">
              <a:tabLst>
                <a:tab pos="87630" algn="l"/>
              </a:tabLst>
            </a:pPr>
            <a:r>
              <a:rPr lang="en-US" altLang="ko-KR" sz="1200" spc="-20" dirty="0">
                <a:latin typeface="맑은 고딕"/>
                <a:cs typeface="맑은 고딕"/>
              </a:rPr>
              <a:t>- </a:t>
            </a:r>
            <a:r>
              <a:rPr lang="ko-KR" altLang="en-US" sz="1200" spc="-20" dirty="0">
                <a:latin typeface="맑은 고딕"/>
                <a:cs typeface="맑은 고딕"/>
              </a:rPr>
              <a:t>인증번호가 일치하면 </a:t>
            </a:r>
            <a:r>
              <a:rPr lang="en-US" altLang="ko-KR" sz="1200" spc="-20" dirty="0">
                <a:latin typeface="맑은 고딕"/>
                <a:cs typeface="맑은 고딕"/>
              </a:rPr>
              <a:t>Alert 5, </a:t>
            </a:r>
            <a:r>
              <a:rPr lang="ko-KR" altLang="en-US" sz="1200" spc="-20" dirty="0">
                <a:latin typeface="맑은 고딕"/>
                <a:cs typeface="맑은 고딕"/>
              </a:rPr>
              <a:t>일치하지 않으면 </a:t>
            </a:r>
            <a:r>
              <a:rPr lang="en-US" altLang="ko-KR" sz="1200" spc="-20" dirty="0">
                <a:latin typeface="맑은 고딕"/>
                <a:cs typeface="맑은 고딕"/>
              </a:rPr>
              <a:t>Alert 6 </a:t>
            </a:r>
            <a:r>
              <a:rPr lang="ko-KR" altLang="en-US" sz="1200" spc="-20" dirty="0">
                <a:latin typeface="맑은 고딕"/>
                <a:cs typeface="맑은 고딕"/>
              </a:rPr>
              <a:t>호출</a:t>
            </a:r>
            <a:r>
              <a:rPr lang="en-US" altLang="ko-KR" sz="1200" spc="-20" dirty="0">
                <a:latin typeface="맑은 고딕"/>
                <a:cs typeface="맑은 고딕"/>
              </a:rPr>
              <a:t>.</a:t>
            </a:r>
            <a:endParaRPr lang="en-US" altLang="ko-KR" sz="1200" spc="-40" dirty="0">
              <a:latin typeface="맑은 고딕"/>
              <a:cs typeface="맑은 고딕"/>
            </a:endParaRPr>
          </a:p>
          <a:p>
            <a:pPr marL="12065" algn="just">
              <a:tabLst>
                <a:tab pos="87630" algn="l"/>
              </a:tabLst>
            </a:pPr>
            <a:endParaRPr lang="en-US" altLang="ko-KR" sz="1200" b="1" dirty="0">
              <a:latin typeface="맑은 고딕"/>
              <a:cs typeface="맑은 고딕"/>
            </a:endParaRPr>
          </a:p>
          <a:p>
            <a:pPr marL="12700" algn="just">
              <a:spcBef>
                <a:spcPts val="820"/>
              </a:spcBef>
            </a:pPr>
            <a:r>
              <a:rPr lang="en-US" altLang="ko-KR" sz="1200" b="1" dirty="0">
                <a:latin typeface="맑은 고딕"/>
                <a:cs typeface="맑은 고딕"/>
              </a:rPr>
              <a:t>[7]</a:t>
            </a:r>
            <a:r>
              <a:rPr lang="ko-KR" altLang="en-US" sz="1200" b="1" spc="-50" dirty="0">
                <a:latin typeface="맑은 고딕"/>
                <a:cs typeface="맑은 고딕"/>
              </a:rPr>
              <a:t> </a:t>
            </a:r>
            <a:r>
              <a:rPr lang="ko-KR" altLang="en-US" sz="1200" b="1" spc="-20" dirty="0">
                <a:latin typeface="맑은 고딕"/>
                <a:cs typeface="맑은 고딕"/>
              </a:rPr>
              <a:t>회원가입</a:t>
            </a:r>
            <a:endParaRPr lang="ko-KR" altLang="en-US" sz="1200" spc="-40" dirty="0">
              <a:latin typeface="맑은 고딕"/>
              <a:cs typeface="맑은 고딕"/>
            </a:endParaRP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ko-KR" altLang="en-US" sz="1200" spc="-40" dirty="0">
                <a:latin typeface="맑은 고딕"/>
                <a:cs typeface="맑은 고딕"/>
              </a:rPr>
              <a:t> 클릭 시 </a:t>
            </a:r>
            <a:r>
              <a:rPr lang="en-US" altLang="ko-KR" sz="1200" spc="-40" dirty="0">
                <a:latin typeface="맑은 고딕"/>
                <a:cs typeface="맑은 고딕"/>
              </a:rPr>
              <a:t>[1] ~ [5]</a:t>
            </a:r>
            <a:r>
              <a:rPr lang="ko-KR" altLang="en-US" sz="1200" spc="-40" dirty="0">
                <a:latin typeface="맑은 고딕"/>
                <a:cs typeface="맑은 고딕"/>
              </a:rPr>
              <a:t>가 다 수행되었는지 확인 후 회원가입 진행</a:t>
            </a:r>
            <a:r>
              <a:rPr lang="en-US" altLang="ko-KR" sz="1200" spc="-40" dirty="0">
                <a:latin typeface="맑은 고딕"/>
                <a:cs typeface="맑은 고딕"/>
              </a:rPr>
              <a:t>. </a:t>
            </a:r>
            <a:r>
              <a:rPr lang="ko-KR" altLang="en-US" sz="1200" spc="-40" dirty="0">
                <a:latin typeface="맑은 고딕"/>
                <a:cs typeface="맑은 고딕"/>
              </a:rPr>
              <a:t>수행이 안된 구간이 있으면 맨 위에 </a:t>
            </a:r>
            <a:r>
              <a:rPr lang="en-US" altLang="ko-KR" sz="1200" spc="-40" dirty="0">
                <a:latin typeface="맑은 고딕"/>
                <a:cs typeface="맑은 고딕"/>
              </a:rPr>
              <a:t>“!” </a:t>
            </a:r>
            <a:r>
              <a:rPr lang="ko-KR" altLang="en-US" sz="1200" spc="-40" dirty="0" err="1">
                <a:latin typeface="맑은 고딕"/>
                <a:cs typeface="맑은 고딕"/>
              </a:rPr>
              <a:t>이모티콘과</a:t>
            </a:r>
            <a:r>
              <a:rPr lang="ko-KR" altLang="en-US" sz="1200" spc="-40" dirty="0">
                <a:latin typeface="맑은 고딕"/>
                <a:cs typeface="맑은 고딕"/>
              </a:rPr>
              <a:t> 함께 빨간 글씨로 알려줌</a:t>
            </a:r>
            <a:r>
              <a:rPr lang="en-US" altLang="ko-KR" sz="1200" spc="-40" dirty="0">
                <a:latin typeface="맑은 고딕"/>
                <a:cs typeface="맑은 고딕"/>
              </a:rPr>
              <a:t>.</a:t>
            </a:r>
          </a:p>
          <a:p>
            <a:pPr marL="86995" indent="-74930" algn="just">
              <a:buChar char="-"/>
              <a:tabLst>
                <a:tab pos="87630" algn="l"/>
              </a:tabLst>
            </a:pPr>
            <a:r>
              <a:rPr lang="en-US" altLang="ko-KR" sz="1200" spc="-40" dirty="0">
                <a:latin typeface="맑은 고딕"/>
                <a:cs typeface="맑은 고딕"/>
              </a:rPr>
              <a:t> </a:t>
            </a:r>
            <a:r>
              <a:rPr lang="ko-KR" altLang="en-US" sz="1200" spc="-40" dirty="0">
                <a:latin typeface="맑은 고딕"/>
                <a:cs typeface="맑은 고딕"/>
              </a:rPr>
              <a:t>회원가입이 실패하면 </a:t>
            </a:r>
            <a:r>
              <a:rPr lang="en-US" altLang="ko-KR" sz="1200" spc="-40" dirty="0">
                <a:latin typeface="맑은 고딕"/>
                <a:cs typeface="맑은 고딕"/>
              </a:rPr>
              <a:t>Alert 7 </a:t>
            </a:r>
            <a:r>
              <a:rPr lang="ko-KR" altLang="en-US" sz="1200" spc="-40" dirty="0">
                <a:latin typeface="맑은 고딕"/>
                <a:cs typeface="맑은 고딕"/>
              </a:rPr>
              <a:t>호출</a:t>
            </a:r>
            <a:endParaRPr lang="en-US" altLang="ko-KR" sz="1200" spc="-40" dirty="0">
              <a:latin typeface="맑은 고딕"/>
              <a:cs typeface="맑은 고딕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18348A8-CC7E-54BD-E7FB-35B3D4DC7D2F}"/>
              </a:ext>
            </a:extLst>
          </p:cNvPr>
          <p:cNvSpPr txBox="1"/>
          <p:nvPr/>
        </p:nvSpPr>
        <p:spPr>
          <a:xfrm>
            <a:off x="1544341" y="1403635"/>
            <a:ext cx="241935" cy="287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980"/>
              </a:lnSpc>
              <a:spcBef>
                <a:spcPts val="215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약관 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7F6DFC1-4453-9E3A-44EC-F63569083A15}"/>
              </a:ext>
            </a:extLst>
          </p:cNvPr>
          <p:cNvSpPr/>
          <p:nvPr/>
        </p:nvSpPr>
        <p:spPr>
          <a:xfrm>
            <a:off x="1358450" y="1250617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DCC3A8F-267B-E207-39BA-C5E9430A540E}"/>
              </a:ext>
            </a:extLst>
          </p:cNvPr>
          <p:cNvSpPr txBox="1"/>
          <p:nvPr/>
        </p:nvSpPr>
        <p:spPr>
          <a:xfrm>
            <a:off x="1544341" y="227841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정보 입력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19FBC81-C780-9E75-E691-0F9FD22A97FF}"/>
              </a:ext>
            </a:extLst>
          </p:cNvPr>
          <p:cNvSpPr txBox="1"/>
          <p:nvPr/>
        </p:nvSpPr>
        <p:spPr>
          <a:xfrm>
            <a:off x="217615" y="897667"/>
            <a:ext cx="1229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회원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가입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&gt;</a:t>
            </a:r>
            <a:r>
              <a:rPr sz="900" spc="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약관</a:t>
            </a:r>
            <a:r>
              <a:rPr sz="900" spc="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맑은 고딕"/>
                <a:cs typeface="맑은 고딕"/>
              </a:rPr>
              <a:t>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D693C41-A67B-59A9-293E-104FA22D6F2E}"/>
              </a:ext>
            </a:extLst>
          </p:cNvPr>
          <p:cNvSpPr/>
          <p:nvPr/>
        </p:nvSpPr>
        <p:spPr>
          <a:xfrm>
            <a:off x="1358506" y="3011476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D071599-E5CA-BDC1-0E68-D9DC1F866709}"/>
              </a:ext>
            </a:extLst>
          </p:cNvPr>
          <p:cNvSpPr txBox="1"/>
          <p:nvPr/>
        </p:nvSpPr>
        <p:spPr>
          <a:xfrm>
            <a:off x="1544341" y="316233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가입 완료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64EF46F-741F-3E04-24AF-BF25A7E2232B}"/>
              </a:ext>
            </a:extLst>
          </p:cNvPr>
          <p:cNvSpPr txBox="1"/>
          <p:nvPr/>
        </p:nvSpPr>
        <p:spPr>
          <a:xfrm>
            <a:off x="2369017" y="1542289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아이디</a:t>
            </a:r>
            <a:endParaRPr sz="900" b="1" baseline="6172" dirty="0">
              <a:latin typeface="맑은 고딕"/>
              <a:cs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A6C6C79-B3E6-A0BC-016D-A87F7C76296A}"/>
              </a:ext>
            </a:extLst>
          </p:cNvPr>
          <p:cNvSpPr/>
          <p:nvPr/>
        </p:nvSpPr>
        <p:spPr>
          <a:xfrm>
            <a:off x="161026" y="626854"/>
            <a:ext cx="8068574" cy="3589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회원가입 </a:t>
            </a:r>
            <a:r>
              <a:rPr lang="en-US" altLang="ko-KR" sz="1400" dirty="0"/>
              <a:t>&gt; </a:t>
            </a:r>
            <a:r>
              <a:rPr lang="ko-KR" altLang="en-US" sz="1400" dirty="0"/>
              <a:t>정보 입력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14A00A1-015C-BCBF-56E4-AB785043B75B}"/>
              </a:ext>
            </a:extLst>
          </p:cNvPr>
          <p:cNvCxnSpPr/>
          <p:nvPr/>
        </p:nvCxnSpPr>
        <p:spPr>
          <a:xfrm>
            <a:off x="8212347" y="1039216"/>
            <a:ext cx="63261" cy="5452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132BC0B-58D3-FFC6-C54C-BF7AA30103F8}"/>
              </a:ext>
            </a:extLst>
          </p:cNvPr>
          <p:cNvSpPr/>
          <p:nvPr/>
        </p:nvSpPr>
        <p:spPr>
          <a:xfrm>
            <a:off x="8334947" y="619112"/>
            <a:ext cx="3639438" cy="3589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설명</a:t>
            </a:r>
          </a:p>
        </p:txBody>
      </p:sp>
      <p:sp>
        <p:nvSpPr>
          <p:cNvPr id="68" name="object 3">
            <a:extLst>
              <a:ext uri="{FF2B5EF4-FFF2-40B4-BE49-F238E27FC236}">
                <a16:creationId xmlns:a16="http://schemas.microsoft.com/office/drawing/2014/main" id="{FCC2FA32-85B9-F24F-5903-9D228A7F5A95}"/>
              </a:ext>
            </a:extLst>
          </p:cNvPr>
          <p:cNvSpPr/>
          <p:nvPr/>
        </p:nvSpPr>
        <p:spPr>
          <a:xfrm rot="5400000">
            <a:off x="-421496" y="3906708"/>
            <a:ext cx="5215890" cy="0"/>
          </a:xfrm>
          <a:custGeom>
            <a:avLst/>
            <a:gdLst/>
            <a:ahLst/>
            <a:cxnLst/>
            <a:rect l="l" t="t" r="r" b="b"/>
            <a:pathLst>
              <a:path w="5215890">
                <a:moveTo>
                  <a:pt x="0" y="0"/>
                </a:moveTo>
                <a:lnTo>
                  <a:pt x="521532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393B21E-545C-FD16-02B5-41E5D99A99E6}"/>
              </a:ext>
            </a:extLst>
          </p:cNvPr>
          <p:cNvSpPr/>
          <p:nvPr/>
        </p:nvSpPr>
        <p:spPr>
          <a:xfrm>
            <a:off x="6172200" y="1706312"/>
            <a:ext cx="1431823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 아이디 확인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78A2221-2386-B578-5143-4027EE496C3C}"/>
              </a:ext>
            </a:extLst>
          </p:cNvPr>
          <p:cNvGrpSpPr/>
          <p:nvPr/>
        </p:nvGrpSpPr>
        <p:grpSpPr>
          <a:xfrm>
            <a:off x="2399356" y="1712502"/>
            <a:ext cx="3772844" cy="383474"/>
            <a:chOff x="2399356" y="1839024"/>
            <a:chExt cx="3772844" cy="383474"/>
          </a:xfrm>
        </p:grpSpPr>
        <p:grpSp>
          <p:nvGrpSpPr>
            <p:cNvPr id="14" name="object 31">
              <a:extLst>
                <a:ext uri="{FF2B5EF4-FFF2-40B4-BE49-F238E27FC236}">
                  <a16:creationId xmlns:a16="http://schemas.microsoft.com/office/drawing/2014/main" id="{D62006FF-52C8-8B2F-611E-4C8260C4D612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15" name="object 32">
                <a:extLst>
                  <a:ext uri="{FF2B5EF4-FFF2-40B4-BE49-F238E27FC236}">
                    <a16:creationId xmlns:a16="http://schemas.microsoft.com/office/drawing/2014/main" id="{B3CE02A5-87C3-60BB-9A19-144ED5F1B8D3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38">
                <a:extLst>
                  <a:ext uri="{FF2B5EF4-FFF2-40B4-BE49-F238E27FC236}">
                    <a16:creationId xmlns:a16="http://schemas.microsoft.com/office/drawing/2014/main" id="{E1B83B54-0322-BEE3-0E9D-AD24B4DF51FE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35B51E-1E8E-7B49-835B-16759CA8A4E6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아이디는 </a:t>
              </a:r>
              <a:r>
                <a:rPr lang="en-US" altLang="ko-KR" sz="900" dirty="0"/>
                <a:t>5</a:t>
              </a:r>
              <a:r>
                <a:rPr lang="ko-KR" altLang="en-US" sz="900" dirty="0"/>
                <a:t>글자 이상이어야 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82" name="object 30">
            <a:extLst>
              <a:ext uri="{FF2B5EF4-FFF2-40B4-BE49-F238E27FC236}">
                <a16:creationId xmlns:a16="http://schemas.microsoft.com/office/drawing/2014/main" id="{9A13E3B1-B5AA-2C7B-2331-1ED40D7AFB89}"/>
              </a:ext>
            </a:extLst>
          </p:cNvPr>
          <p:cNvSpPr txBox="1"/>
          <p:nvPr/>
        </p:nvSpPr>
        <p:spPr>
          <a:xfrm>
            <a:off x="2369017" y="2164589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비밀번호</a:t>
            </a:r>
            <a:endParaRPr lang="ko-KR" altLang="en-US" sz="900" b="1" baseline="6172" dirty="0">
              <a:latin typeface="맑은 고딕"/>
              <a:cs typeface="맑은 고딕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93E29C9-AD3C-A282-7318-32992EC7E993}"/>
              </a:ext>
            </a:extLst>
          </p:cNvPr>
          <p:cNvGrpSpPr/>
          <p:nvPr/>
        </p:nvGrpSpPr>
        <p:grpSpPr>
          <a:xfrm>
            <a:off x="2399355" y="2334802"/>
            <a:ext cx="5412815" cy="383474"/>
            <a:chOff x="2399356" y="1839024"/>
            <a:chExt cx="3772844" cy="383474"/>
          </a:xfrm>
        </p:grpSpPr>
        <p:grpSp>
          <p:nvGrpSpPr>
            <p:cNvPr id="84" name="object 31">
              <a:extLst>
                <a:ext uri="{FF2B5EF4-FFF2-40B4-BE49-F238E27FC236}">
                  <a16:creationId xmlns:a16="http://schemas.microsoft.com/office/drawing/2014/main" id="{971178B1-0780-5B31-C627-948B08DDB915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86" name="object 32">
                <a:extLst>
                  <a:ext uri="{FF2B5EF4-FFF2-40B4-BE49-F238E27FC236}">
                    <a16:creationId xmlns:a16="http://schemas.microsoft.com/office/drawing/2014/main" id="{93F547A3-EE24-447C-1853-72D3A07E5C29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38">
                <a:extLst>
                  <a:ext uri="{FF2B5EF4-FFF2-40B4-BE49-F238E27FC236}">
                    <a16:creationId xmlns:a16="http://schemas.microsoft.com/office/drawing/2014/main" id="{D0649776-BDC2-7CE6-205A-390791CC133F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F247BB-C269-BC50-A33C-F74D978DA668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비밀번호는 알파벳과 숫자를 포함한 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글자 이상이어야 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AC39DA-7440-8DD8-48A2-A19FAE875697}"/>
              </a:ext>
            </a:extLst>
          </p:cNvPr>
          <p:cNvGrpSpPr/>
          <p:nvPr/>
        </p:nvGrpSpPr>
        <p:grpSpPr>
          <a:xfrm>
            <a:off x="2399355" y="2796764"/>
            <a:ext cx="5412815" cy="383474"/>
            <a:chOff x="2399356" y="1839024"/>
            <a:chExt cx="3772844" cy="383474"/>
          </a:xfrm>
        </p:grpSpPr>
        <p:grpSp>
          <p:nvGrpSpPr>
            <p:cNvPr id="89" name="object 31">
              <a:extLst>
                <a:ext uri="{FF2B5EF4-FFF2-40B4-BE49-F238E27FC236}">
                  <a16:creationId xmlns:a16="http://schemas.microsoft.com/office/drawing/2014/main" id="{AFC18A3C-587B-1FCD-D24D-E77A8320735E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91" name="object 32">
                <a:extLst>
                  <a:ext uri="{FF2B5EF4-FFF2-40B4-BE49-F238E27FC236}">
                    <a16:creationId xmlns:a16="http://schemas.microsoft.com/office/drawing/2014/main" id="{B1C3AF5E-72F9-15BD-F3F8-739BA57F7F19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38">
                <a:extLst>
                  <a:ext uri="{FF2B5EF4-FFF2-40B4-BE49-F238E27FC236}">
                    <a16:creationId xmlns:a16="http://schemas.microsoft.com/office/drawing/2014/main" id="{C34424D2-F810-1135-9902-5539E20C10D6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6FAB9BA-75FE-D631-2FFB-FC02A27F5390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비밀번호를 다시 한번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3A04FA3B-06B7-C83A-51CE-BECA375B7690}"/>
              </a:ext>
            </a:extLst>
          </p:cNvPr>
          <p:cNvSpPr txBox="1"/>
          <p:nvPr/>
        </p:nvSpPr>
        <p:spPr>
          <a:xfrm>
            <a:off x="2369017" y="3241873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이름</a:t>
            </a:r>
            <a:endParaRPr sz="900" b="1" baseline="6172" dirty="0">
              <a:latin typeface="맑은 고딕"/>
              <a:cs typeface="맑은 고딕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40BF806-27FC-A7BB-E832-409F8318AD1F}"/>
              </a:ext>
            </a:extLst>
          </p:cNvPr>
          <p:cNvSpPr/>
          <p:nvPr/>
        </p:nvSpPr>
        <p:spPr>
          <a:xfrm>
            <a:off x="6172200" y="3405896"/>
            <a:ext cx="1431823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 이름 확인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DB37B53-ACA5-293B-0A4C-9FBB342CB2D5}"/>
              </a:ext>
            </a:extLst>
          </p:cNvPr>
          <p:cNvGrpSpPr/>
          <p:nvPr/>
        </p:nvGrpSpPr>
        <p:grpSpPr>
          <a:xfrm>
            <a:off x="2399356" y="3412086"/>
            <a:ext cx="3772844" cy="383474"/>
            <a:chOff x="2399356" y="1839024"/>
            <a:chExt cx="3772844" cy="383474"/>
          </a:xfrm>
        </p:grpSpPr>
        <p:grpSp>
          <p:nvGrpSpPr>
            <p:cNvPr id="96" name="object 31">
              <a:extLst>
                <a:ext uri="{FF2B5EF4-FFF2-40B4-BE49-F238E27FC236}">
                  <a16:creationId xmlns:a16="http://schemas.microsoft.com/office/drawing/2014/main" id="{9F083166-D13C-E79F-3A77-CB8B675BDB34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98" name="object 32">
                <a:extLst>
                  <a:ext uri="{FF2B5EF4-FFF2-40B4-BE49-F238E27FC236}">
                    <a16:creationId xmlns:a16="http://schemas.microsoft.com/office/drawing/2014/main" id="{57AE0A0B-3DF6-AF26-AEE9-2038EC5DD7C8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38">
                <a:extLst>
                  <a:ext uri="{FF2B5EF4-FFF2-40B4-BE49-F238E27FC236}">
                    <a16:creationId xmlns:a16="http://schemas.microsoft.com/office/drawing/2014/main" id="{5564AAD8-45B6-BCC9-4C4E-EA630276C1DD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63ED52A-412A-8025-D52F-7AD99789A4CA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사용하실 이름을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100" name="object 30">
            <a:extLst>
              <a:ext uri="{FF2B5EF4-FFF2-40B4-BE49-F238E27FC236}">
                <a16:creationId xmlns:a16="http://schemas.microsoft.com/office/drawing/2014/main" id="{19EBF573-236B-1AE1-BA49-4E04F936B7F1}"/>
              </a:ext>
            </a:extLst>
          </p:cNvPr>
          <p:cNvSpPr txBox="1"/>
          <p:nvPr/>
        </p:nvSpPr>
        <p:spPr>
          <a:xfrm>
            <a:off x="2369017" y="3860998"/>
            <a:ext cx="1303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" b="1" spc="-40" dirty="0">
                <a:latin typeface="맑은 고딕"/>
                <a:cs typeface="맑은 고딕"/>
              </a:rPr>
              <a:t>이메일</a:t>
            </a:r>
            <a:endParaRPr sz="900" b="1" baseline="6172" dirty="0">
              <a:latin typeface="맑은 고딕"/>
              <a:cs typeface="맑은 고딕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C22C8A2-1C14-7191-B7C6-8D91A7AF0D53}"/>
              </a:ext>
            </a:extLst>
          </p:cNvPr>
          <p:cNvSpPr/>
          <p:nvPr/>
        </p:nvSpPr>
        <p:spPr>
          <a:xfrm>
            <a:off x="6172200" y="4025021"/>
            <a:ext cx="1431823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 전송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68332D1-F578-9232-9C8B-B9BEFEC475A9}"/>
              </a:ext>
            </a:extLst>
          </p:cNvPr>
          <p:cNvGrpSpPr/>
          <p:nvPr/>
        </p:nvGrpSpPr>
        <p:grpSpPr>
          <a:xfrm>
            <a:off x="2399356" y="4031211"/>
            <a:ext cx="3772844" cy="383474"/>
            <a:chOff x="2399356" y="1839024"/>
            <a:chExt cx="3772844" cy="383474"/>
          </a:xfrm>
        </p:grpSpPr>
        <p:grpSp>
          <p:nvGrpSpPr>
            <p:cNvPr id="103" name="object 31">
              <a:extLst>
                <a:ext uri="{FF2B5EF4-FFF2-40B4-BE49-F238E27FC236}">
                  <a16:creationId xmlns:a16="http://schemas.microsoft.com/office/drawing/2014/main" id="{14ECBAF5-EE15-C2CF-3F11-1D1CFC2463C8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105" name="object 32">
                <a:extLst>
                  <a:ext uri="{FF2B5EF4-FFF2-40B4-BE49-F238E27FC236}">
                    <a16:creationId xmlns:a16="http://schemas.microsoft.com/office/drawing/2014/main" id="{CF238A57-FCAE-AE19-4F5C-99D1DD648321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38">
                <a:extLst>
                  <a:ext uri="{FF2B5EF4-FFF2-40B4-BE49-F238E27FC236}">
                    <a16:creationId xmlns:a16="http://schemas.microsoft.com/office/drawing/2014/main" id="{4D2F2B54-7F15-087A-9E42-5EA0070A3054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01387B-2A19-B031-3EFB-0611BB471C0E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이메일을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75F50A-EA25-4813-E829-6AAEC3833F07}"/>
              </a:ext>
            </a:extLst>
          </p:cNvPr>
          <p:cNvSpPr/>
          <p:nvPr/>
        </p:nvSpPr>
        <p:spPr>
          <a:xfrm>
            <a:off x="6172200" y="4486983"/>
            <a:ext cx="1431823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인증번호 확인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41146B9-C422-5268-5B56-4B04ABFE18FB}"/>
              </a:ext>
            </a:extLst>
          </p:cNvPr>
          <p:cNvGrpSpPr/>
          <p:nvPr/>
        </p:nvGrpSpPr>
        <p:grpSpPr>
          <a:xfrm>
            <a:off x="2399356" y="4493173"/>
            <a:ext cx="3772844" cy="383474"/>
            <a:chOff x="2399356" y="1839024"/>
            <a:chExt cx="3772844" cy="383474"/>
          </a:xfrm>
        </p:grpSpPr>
        <p:grpSp>
          <p:nvGrpSpPr>
            <p:cNvPr id="109" name="object 31">
              <a:extLst>
                <a:ext uri="{FF2B5EF4-FFF2-40B4-BE49-F238E27FC236}">
                  <a16:creationId xmlns:a16="http://schemas.microsoft.com/office/drawing/2014/main" id="{F7D57A03-398D-7E06-6A4F-BA7A5C3F3018}"/>
                </a:ext>
              </a:extLst>
            </p:cNvPr>
            <p:cNvGrpSpPr/>
            <p:nvPr/>
          </p:nvGrpSpPr>
          <p:grpSpPr>
            <a:xfrm>
              <a:off x="2399356" y="1839024"/>
              <a:ext cx="3633384" cy="383474"/>
              <a:chOff x="2399355" y="1839024"/>
              <a:chExt cx="5069205" cy="613410"/>
            </a:xfrm>
          </p:grpSpPr>
          <p:sp>
            <p:nvSpPr>
              <p:cNvPr id="111" name="object 32">
                <a:extLst>
                  <a:ext uri="{FF2B5EF4-FFF2-40B4-BE49-F238E27FC236}">
                    <a16:creationId xmlns:a16="http://schemas.microsoft.com/office/drawing/2014/main" id="{DB2EA4EF-444E-4342-107E-0F7F958B4312}"/>
                  </a:ext>
                </a:extLst>
              </p:cNvPr>
              <p:cNvSpPr/>
              <p:nvPr/>
            </p:nvSpPr>
            <p:spPr>
              <a:xfrm>
                <a:off x="2399355" y="1839024"/>
                <a:ext cx="5069205" cy="613410"/>
              </a:xfrm>
              <a:custGeom>
                <a:avLst/>
                <a:gdLst/>
                <a:ahLst/>
                <a:cxnLst/>
                <a:rect l="l" t="t" r="r" b="b"/>
                <a:pathLst>
                  <a:path w="5069205" h="613410">
                    <a:moveTo>
                      <a:pt x="0" y="0"/>
                    </a:moveTo>
                    <a:lnTo>
                      <a:pt x="5068852" y="0"/>
                    </a:lnTo>
                    <a:lnTo>
                      <a:pt x="5068852" y="613333"/>
                    </a:lnTo>
                    <a:lnTo>
                      <a:pt x="0" y="613333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38">
                <a:extLst>
                  <a:ext uri="{FF2B5EF4-FFF2-40B4-BE49-F238E27FC236}">
                    <a16:creationId xmlns:a16="http://schemas.microsoft.com/office/drawing/2014/main" id="{7A9F676B-1187-F7F5-0C5A-F82406BE49CD}"/>
                  </a:ext>
                </a:extLst>
              </p:cNvPr>
              <p:cNvSpPr/>
              <p:nvPr/>
            </p:nvSpPr>
            <p:spPr>
              <a:xfrm>
                <a:off x="7364251" y="2389485"/>
                <a:ext cx="54610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24764">
                    <a:moveTo>
                      <a:pt x="54538" y="0"/>
                    </a:moveTo>
                    <a:lnTo>
                      <a:pt x="0" y="0"/>
                    </a:lnTo>
                    <a:lnTo>
                      <a:pt x="27131" y="24653"/>
                    </a:lnTo>
                    <a:lnTo>
                      <a:pt x="545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7AECA61-12DE-265F-D155-BFC2E33FF6E9}"/>
                </a:ext>
              </a:extLst>
            </p:cNvPr>
            <p:cNvSpPr txBox="1"/>
            <p:nvPr/>
          </p:nvSpPr>
          <p:spPr>
            <a:xfrm flipH="1">
              <a:off x="2417348" y="1909732"/>
              <a:ext cx="37548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인증번호를 </a:t>
              </a:r>
              <a:r>
                <a:rPr lang="ko-KR" altLang="en-US" sz="900" dirty="0"/>
                <a:t>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1559A31D-C505-BD38-0537-BDA64B95B03B}"/>
              </a:ext>
            </a:extLst>
          </p:cNvPr>
          <p:cNvSpPr/>
          <p:nvPr/>
        </p:nvSpPr>
        <p:spPr>
          <a:xfrm>
            <a:off x="2399355" y="5063304"/>
            <a:ext cx="5204667" cy="363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0C87D1F6-AD4D-6003-B760-1082F3C3EEE3}"/>
              </a:ext>
            </a:extLst>
          </p:cNvPr>
          <p:cNvGrpSpPr/>
          <p:nvPr/>
        </p:nvGrpSpPr>
        <p:grpSpPr>
          <a:xfrm>
            <a:off x="3753998" y="4540634"/>
            <a:ext cx="255198" cy="246221"/>
            <a:chOff x="3191771" y="2466302"/>
            <a:chExt cx="255198" cy="246221"/>
          </a:xfrm>
        </p:grpSpPr>
        <p:pic>
          <p:nvPicPr>
            <p:cNvPr id="256" name="object 11">
              <a:extLst>
                <a:ext uri="{FF2B5EF4-FFF2-40B4-BE49-F238E27FC236}">
                  <a16:creationId xmlns:a16="http://schemas.microsoft.com/office/drawing/2014/main" id="{83121752-C24C-1CB3-09C9-38304B6D42D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053EC2D-D510-C573-FF28-0FC142E69EE6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6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FBB27D17-8391-449D-8F00-4DF9FDB4050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20842" y="5523495"/>
            <a:ext cx="2672560" cy="715831"/>
            <a:chOff x="595686" y="1261242"/>
            <a:chExt cx="3222246" cy="955685"/>
          </a:xfrm>
        </p:grpSpPr>
        <p:sp>
          <p:nvSpPr>
            <p:cNvPr id="259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A2EBC2B0-7405-E766-B589-CB348480511C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0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B84766C-D335-3E03-F641-F6BCEA47E575}"/>
                </a:ext>
              </a:extLst>
            </p:cNvPr>
            <p:cNvSpPr txBox="1"/>
            <p:nvPr/>
          </p:nvSpPr>
          <p:spPr>
            <a:xfrm>
              <a:off x="1245403" y="1635819"/>
              <a:ext cx="2572529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이메일 인증에 성공했습니다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61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86CF9E25-D178-481B-9DAC-05A6F6FFA6BE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5</a:t>
              </a:r>
            </a:p>
          </p:txBody>
        </p:sp>
        <p:sp>
          <p:nvSpPr>
            <p:cNvPr id="262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7C6F9DCE-CABA-D68A-1DF4-297C26C18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3" name="Icons">
              <a:extLst>
                <a:ext uri="{FF2B5EF4-FFF2-40B4-BE49-F238E27FC236}">
                  <a16:creationId xmlns:a16="http://schemas.microsoft.com/office/drawing/2014/main" id="{D3236DC8-54AD-41E8-CEE7-DAEE8B45D1DE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65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C747DF8A-092D-E150-C5E7-0E05D04EC9B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4EB32DC7-22B2-B639-6EE5-3F99A0BA714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6DF4B028-2846-C335-7FC4-94CF3D6D9BC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DE09788D-873C-6B7B-A726-9A2E759717B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4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CBCD73F0-D209-9CE9-7047-F69BE5E7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48F87A0C-9EC8-84A7-0512-D1082CE5A99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53998" y="5523495"/>
            <a:ext cx="2672560" cy="715831"/>
            <a:chOff x="595686" y="1261242"/>
            <a:chExt cx="3222246" cy="955685"/>
          </a:xfrm>
        </p:grpSpPr>
        <p:sp>
          <p:nvSpPr>
            <p:cNvPr id="270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CA9B463-83DC-4912-011A-849CA32F9275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F6CC992B-A668-E97B-9123-B28E1C261657}"/>
                </a:ext>
              </a:extLst>
            </p:cNvPr>
            <p:cNvSpPr txBox="1"/>
            <p:nvPr/>
          </p:nvSpPr>
          <p:spPr>
            <a:xfrm>
              <a:off x="1245403" y="1635819"/>
              <a:ext cx="2572529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인증번호가 일치하지 않습니다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72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8B9241C4-FB45-289E-C481-8B670367FC50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6</a:t>
              </a:r>
            </a:p>
          </p:txBody>
        </p:sp>
        <p:sp>
          <p:nvSpPr>
            <p:cNvPr id="273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D7D51DCC-89E0-A38C-3DB0-689E13808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4" name="Icons">
              <a:extLst>
                <a:ext uri="{FF2B5EF4-FFF2-40B4-BE49-F238E27FC236}">
                  <a16:creationId xmlns:a16="http://schemas.microsoft.com/office/drawing/2014/main" id="{AAD13FF8-4CDA-506C-8874-EB0A369CC71B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76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A458C46-8C97-824C-4E57-C10FD3FD2DA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D5328FF1-E44A-BE8B-F4C4-CC6D2668E79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01027EF8-7F24-DE45-FBF8-3B1D4EEECFF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9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97D0D05F-8E9A-FC57-EDE7-8F775974DE6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5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E1454645-9710-68B0-90D1-AC415597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4B97940E-4CCC-AC54-2739-1EE8CA4ACF0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322913" y="5522408"/>
            <a:ext cx="2672560" cy="715831"/>
            <a:chOff x="595686" y="1261242"/>
            <a:chExt cx="3222246" cy="955685"/>
          </a:xfrm>
        </p:grpSpPr>
        <p:sp>
          <p:nvSpPr>
            <p:cNvPr id="281" name="Window Body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F8D4882-F0B8-0202-85AF-9BB6DB151593}"/>
                </a:ext>
              </a:extLst>
            </p:cNvPr>
            <p:cNvSpPr/>
            <p:nvPr/>
          </p:nvSpPr>
          <p:spPr>
            <a:xfrm>
              <a:off x="595686" y="1498986"/>
              <a:ext cx="3222246" cy="71794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7AA5A08A-0107-E4F5-A3FF-3A0750BC5D4D}"/>
                </a:ext>
              </a:extLst>
            </p:cNvPr>
            <p:cNvSpPr txBox="1"/>
            <p:nvPr/>
          </p:nvSpPr>
          <p:spPr>
            <a:xfrm>
              <a:off x="1245403" y="1635819"/>
              <a:ext cx="2572529" cy="49069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회원가입에 실패했습니다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다시 시도해주세요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83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BA8535B3-F26F-2942-57ED-FAE0952475AC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 7</a:t>
              </a:r>
            </a:p>
          </p:txBody>
        </p:sp>
        <p:sp>
          <p:nvSpPr>
            <p:cNvPr id="284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534A1182-E1F0-2280-EB99-F517A3FE9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5" name="Icons">
              <a:extLst>
                <a:ext uri="{FF2B5EF4-FFF2-40B4-BE49-F238E27FC236}">
                  <a16:creationId xmlns:a16="http://schemas.microsoft.com/office/drawing/2014/main" id="{C97DEBE2-A439-CDF0-CA6B-6BAF39FBA410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87" name="Info Icon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FDEC3A94-352B-3A07-63B0-740F2E6722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8" name="Warning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A48C2B2B-9D69-89CE-CFAD-69822EEE722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9" name="Error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5B728CBB-F897-5F30-95F7-37AC85B6BE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Question Icon" descr="&lt;Tags&gt;&lt;SMARTRESIZEANCHORS&gt;Absolute,None,Absolute,None&lt;/SMARTRESIZEANCHORS&gt;&lt;/Tags&gt;" hidden="1">
                <a:extLst>
                  <a:ext uri="{FF2B5EF4-FFF2-40B4-BE49-F238E27FC236}">
                    <a16:creationId xmlns:a16="http://schemas.microsoft.com/office/drawing/2014/main" id="{95C106E5-EE7F-B6DC-9A39-54C238CB611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6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5F4150F2-8939-C044-E649-7E749E6D5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188613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1" name="이등변 삼각형 290">
            <a:extLst>
              <a:ext uri="{FF2B5EF4-FFF2-40B4-BE49-F238E27FC236}">
                <a16:creationId xmlns:a16="http://schemas.microsoft.com/office/drawing/2014/main" id="{CCAB868D-6D93-6B3A-C043-9F37DC3B454C}"/>
              </a:ext>
            </a:extLst>
          </p:cNvPr>
          <p:cNvSpPr/>
          <p:nvPr/>
        </p:nvSpPr>
        <p:spPr>
          <a:xfrm rot="10800000">
            <a:off x="1544851" y="1917884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이등변 삼각형 291">
            <a:extLst>
              <a:ext uri="{FF2B5EF4-FFF2-40B4-BE49-F238E27FC236}">
                <a16:creationId xmlns:a16="http://schemas.microsoft.com/office/drawing/2014/main" id="{8EB7EABD-FA83-298D-C429-951B0C42D7F9}"/>
              </a:ext>
            </a:extLst>
          </p:cNvPr>
          <p:cNvSpPr/>
          <p:nvPr/>
        </p:nvSpPr>
        <p:spPr>
          <a:xfrm rot="10800000">
            <a:off x="1544851" y="2803529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4" name="그림 293">
            <a:extLst>
              <a:ext uri="{FF2B5EF4-FFF2-40B4-BE49-F238E27FC236}">
                <a16:creationId xmlns:a16="http://schemas.microsoft.com/office/drawing/2014/main" id="{82CA743C-FC7D-814E-EB0E-24C7E5C70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541" y="1171180"/>
            <a:ext cx="284136" cy="289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B43E91-BFC3-F164-9A33-7E870B402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8096" y="968447"/>
            <a:ext cx="5378417" cy="284945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642E49D-A8E6-DFC8-EF7F-7D6BA2D93AA6}"/>
              </a:ext>
            </a:extLst>
          </p:cNvPr>
          <p:cNvGrpSpPr/>
          <p:nvPr/>
        </p:nvGrpSpPr>
        <p:grpSpPr>
          <a:xfrm>
            <a:off x="5269705" y="5120041"/>
            <a:ext cx="255198" cy="246221"/>
            <a:chOff x="3191771" y="2466302"/>
            <a:chExt cx="255198" cy="246221"/>
          </a:xfrm>
        </p:grpSpPr>
        <p:pic>
          <p:nvPicPr>
            <p:cNvPr id="6" name="object 11">
              <a:extLst>
                <a:ext uri="{FF2B5EF4-FFF2-40B4-BE49-F238E27FC236}">
                  <a16:creationId xmlns:a16="http://schemas.microsoft.com/office/drawing/2014/main" id="{757020A6-EBDA-5C79-CB87-13B9EF71110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803708-3ED5-2C4A-E356-FE6A204B1C24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7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7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1D5E9-F39E-F19F-E1E4-633F1D583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9AE91015-BD01-76C9-3C5C-06EFDC75F313}"/>
              </a:ext>
            </a:extLst>
          </p:cNvPr>
          <p:cNvSpPr/>
          <p:nvPr/>
        </p:nvSpPr>
        <p:spPr>
          <a:xfrm>
            <a:off x="1358506" y="2117121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306749" y="0"/>
                </a:moveTo>
                <a:lnTo>
                  <a:pt x="256993" y="4013"/>
                </a:lnTo>
                <a:lnTo>
                  <a:pt x="209792" y="15634"/>
                </a:lnTo>
                <a:lnTo>
                  <a:pt x="165780" y="34229"/>
                </a:lnTo>
                <a:lnTo>
                  <a:pt x="125587" y="59168"/>
                </a:lnTo>
                <a:lnTo>
                  <a:pt x="89844" y="89820"/>
                </a:lnTo>
                <a:lnTo>
                  <a:pt x="59184" y="125553"/>
                </a:lnTo>
                <a:lnTo>
                  <a:pt x="34238" y="165735"/>
                </a:lnTo>
                <a:lnTo>
                  <a:pt x="15638" y="209736"/>
                </a:lnTo>
                <a:lnTo>
                  <a:pt x="4014" y="256923"/>
                </a:lnTo>
                <a:lnTo>
                  <a:pt x="0" y="306666"/>
                </a:lnTo>
                <a:lnTo>
                  <a:pt x="4014" y="356409"/>
                </a:lnTo>
                <a:lnTo>
                  <a:pt x="15638" y="403597"/>
                </a:lnTo>
                <a:lnTo>
                  <a:pt x="34238" y="447597"/>
                </a:lnTo>
                <a:lnTo>
                  <a:pt x="59184" y="487780"/>
                </a:lnTo>
                <a:lnTo>
                  <a:pt x="89844" y="523513"/>
                </a:lnTo>
                <a:lnTo>
                  <a:pt x="125587" y="554164"/>
                </a:lnTo>
                <a:lnTo>
                  <a:pt x="165780" y="579104"/>
                </a:lnTo>
                <a:lnTo>
                  <a:pt x="209792" y="597699"/>
                </a:lnTo>
                <a:lnTo>
                  <a:pt x="256993" y="609320"/>
                </a:lnTo>
                <a:lnTo>
                  <a:pt x="306749" y="613333"/>
                </a:lnTo>
                <a:lnTo>
                  <a:pt x="356506" y="609320"/>
                </a:lnTo>
                <a:lnTo>
                  <a:pt x="403706" y="597699"/>
                </a:lnTo>
                <a:lnTo>
                  <a:pt x="447719" y="579104"/>
                </a:lnTo>
                <a:lnTo>
                  <a:pt x="487912" y="554164"/>
                </a:lnTo>
                <a:lnTo>
                  <a:pt x="523655" y="523513"/>
                </a:lnTo>
                <a:lnTo>
                  <a:pt x="554315" y="487780"/>
                </a:lnTo>
                <a:lnTo>
                  <a:pt x="579261" y="447597"/>
                </a:lnTo>
                <a:lnTo>
                  <a:pt x="597861" y="403597"/>
                </a:lnTo>
                <a:lnTo>
                  <a:pt x="609485" y="356409"/>
                </a:lnTo>
                <a:lnTo>
                  <a:pt x="613500" y="306666"/>
                </a:lnTo>
                <a:lnTo>
                  <a:pt x="609485" y="256923"/>
                </a:lnTo>
                <a:lnTo>
                  <a:pt x="597861" y="209736"/>
                </a:lnTo>
                <a:lnTo>
                  <a:pt x="579261" y="165735"/>
                </a:lnTo>
                <a:lnTo>
                  <a:pt x="554315" y="125553"/>
                </a:lnTo>
                <a:lnTo>
                  <a:pt x="523655" y="89820"/>
                </a:lnTo>
                <a:lnTo>
                  <a:pt x="487912" y="59168"/>
                </a:lnTo>
                <a:lnTo>
                  <a:pt x="447719" y="34229"/>
                </a:lnTo>
                <a:lnTo>
                  <a:pt x="403706" y="15634"/>
                </a:lnTo>
                <a:lnTo>
                  <a:pt x="356506" y="4013"/>
                </a:lnTo>
                <a:lnTo>
                  <a:pt x="3067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80202E6-B19C-A513-ABF2-E97A4A133FA7}"/>
              </a:ext>
            </a:extLst>
          </p:cNvPr>
          <p:cNvSpPr txBox="1"/>
          <p:nvPr/>
        </p:nvSpPr>
        <p:spPr>
          <a:xfrm>
            <a:off x="8357933" y="897667"/>
            <a:ext cx="637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맑은 고딕"/>
                <a:cs typeface="맑은 고딕"/>
              </a:rPr>
              <a:t>Description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3428133-B653-90E4-A334-294E47596317}"/>
              </a:ext>
            </a:extLst>
          </p:cNvPr>
          <p:cNvSpPr txBox="1"/>
          <p:nvPr/>
        </p:nvSpPr>
        <p:spPr>
          <a:xfrm>
            <a:off x="1544341" y="1403635"/>
            <a:ext cx="241935" cy="287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980"/>
              </a:lnSpc>
              <a:spcBef>
                <a:spcPts val="215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약관 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0E76CCB-C96D-6FBD-9C84-7B52C992DC2D}"/>
              </a:ext>
            </a:extLst>
          </p:cNvPr>
          <p:cNvSpPr/>
          <p:nvPr/>
        </p:nvSpPr>
        <p:spPr>
          <a:xfrm>
            <a:off x="1358450" y="1250617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7B1E57F-359F-8797-3BA5-FCC941E72476}"/>
              </a:ext>
            </a:extLst>
          </p:cNvPr>
          <p:cNvSpPr txBox="1"/>
          <p:nvPr/>
        </p:nvSpPr>
        <p:spPr>
          <a:xfrm>
            <a:off x="1544341" y="227841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정보 입력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66BAB18-EBD7-6F0A-068E-74DC462876B8}"/>
              </a:ext>
            </a:extLst>
          </p:cNvPr>
          <p:cNvSpPr txBox="1"/>
          <p:nvPr/>
        </p:nvSpPr>
        <p:spPr>
          <a:xfrm>
            <a:off x="217615" y="897667"/>
            <a:ext cx="12293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회원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가입</a:t>
            </a:r>
            <a:r>
              <a:rPr sz="9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&gt;</a:t>
            </a:r>
            <a:r>
              <a:rPr sz="900" spc="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dirty="0">
                <a:solidFill>
                  <a:srgbClr val="FFFFFF"/>
                </a:solidFill>
                <a:latin typeface="맑은 고딕"/>
                <a:cs typeface="맑은 고딕"/>
              </a:rPr>
              <a:t>약관</a:t>
            </a:r>
            <a:r>
              <a:rPr sz="900" spc="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맑은 고딕"/>
                <a:cs typeface="맑은 고딕"/>
              </a:rPr>
              <a:t>동의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4DBEDA9-F241-B8C7-B742-D83EDB8B8F8B}"/>
              </a:ext>
            </a:extLst>
          </p:cNvPr>
          <p:cNvSpPr/>
          <p:nvPr/>
        </p:nvSpPr>
        <p:spPr>
          <a:xfrm>
            <a:off x="1358506" y="3011476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4" h="613410">
                <a:moveTo>
                  <a:pt x="0" y="306666"/>
                </a:moveTo>
                <a:lnTo>
                  <a:pt x="4014" y="256923"/>
                </a:lnTo>
                <a:lnTo>
                  <a:pt x="15638" y="209736"/>
                </a:lnTo>
                <a:lnTo>
                  <a:pt x="34238" y="165735"/>
                </a:lnTo>
                <a:lnTo>
                  <a:pt x="59184" y="125553"/>
                </a:lnTo>
                <a:lnTo>
                  <a:pt x="89844" y="89820"/>
                </a:lnTo>
                <a:lnTo>
                  <a:pt x="125587" y="59168"/>
                </a:lnTo>
                <a:lnTo>
                  <a:pt x="165780" y="34229"/>
                </a:lnTo>
                <a:lnTo>
                  <a:pt x="209793" y="15634"/>
                </a:lnTo>
                <a:lnTo>
                  <a:pt x="256993" y="4013"/>
                </a:lnTo>
                <a:lnTo>
                  <a:pt x="306749" y="0"/>
                </a:lnTo>
                <a:lnTo>
                  <a:pt x="356506" y="4013"/>
                </a:lnTo>
                <a:lnTo>
                  <a:pt x="403706" y="15634"/>
                </a:lnTo>
                <a:lnTo>
                  <a:pt x="447719" y="34229"/>
                </a:lnTo>
                <a:lnTo>
                  <a:pt x="487912" y="59168"/>
                </a:lnTo>
                <a:lnTo>
                  <a:pt x="523654" y="89820"/>
                </a:lnTo>
                <a:lnTo>
                  <a:pt x="554314" y="125553"/>
                </a:lnTo>
                <a:lnTo>
                  <a:pt x="579261" y="165735"/>
                </a:lnTo>
                <a:lnTo>
                  <a:pt x="597861" y="209736"/>
                </a:lnTo>
                <a:lnTo>
                  <a:pt x="609485" y="256923"/>
                </a:lnTo>
                <a:lnTo>
                  <a:pt x="613499" y="306666"/>
                </a:lnTo>
                <a:lnTo>
                  <a:pt x="609485" y="356409"/>
                </a:lnTo>
                <a:lnTo>
                  <a:pt x="597861" y="403597"/>
                </a:lnTo>
                <a:lnTo>
                  <a:pt x="579261" y="447597"/>
                </a:lnTo>
                <a:lnTo>
                  <a:pt x="554314" y="487780"/>
                </a:lnTo>
                <a:lnTo>
                  <a:pt x="523654" y="523512"/>
                </a:lnTo>
                <a:lnTo>
                  <a:pt x="487912" y="554164"/>
                </a:lnTo>
                <a:lnTo>
                  <a:pt x="447719" y="579103"/>
                </a:lnTo>
                <a:lnTo>
                  <a:pt x="403706" y="597699"/>
                </a:lnTo>
                <a:lnTo>
                  <a:pt x="356506" y="609319"/>
                </a:lnTo>
                <a:lnTo>
                  <a:pt x="306749" y="613333"/>
                </a:lnTo>
                <a:lnTo>
                  <a:pt x="256993" y="609319"/>
                </a:lnTo>
                <a:lnTo>
                  <a:pt x="209793" y="597699"/>
                </a:lnTo>
                <a:lnTo>
                  <a:pt x="165780" y="579103"/>
                </a:lnTo>
                <a:lnTo>
                  <a:pt x="125587" y="554164"/>
                </a:lnTo>
                <a:lnTo>
                  <a:pt x="89844" y="523512"/>
                </a:lnTo>
                <a:lnTo>
                  <a:pt x="59184" y="487780"/>
                </a:lnTo>
                <a:lnTo>
                  <a:pt x="34238" y="447597"/>
                </a:lnTo>
                <a:lnTo>
                  <a:pt x="15638" y="403597"/>
                </a:lnTo>
                <a:lnTo>
                  <a:pt x="4014" y="356409"/>
                </a:lnTo>
                <a:lnTo>
                  <a:pt x="0" y="306666"/>
                </a:lnTo>
                <a:close/>
              </a:path>
            </a:pathLst>
          </a:custGeom>
          <a:ln w="1270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8DADE727-2532-D5AD-F6DA-E78FEFD29693}"/>
              </a:ext>
            </a:extLst>
          </p:cNvPr>
          <p:cNvSpPr txBox="1"/>
          <p:nvPr/>
        </p:nvSpPr>
        <p:spPr>
          <a:xfrm>
            <a:off x="1544341" y="3162331"/>
            <a:ext cx="241935" cy="2908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10"/>
              </a:lnSpc>
              <a:spcBef>
                <a:spcPts val="190"/>
              </a:spcBef>
            </a:pPr>
            <a:r>
              <a:rPr sz="900" spc="-75" dirty="0">
                <a:solidFill>
                  <a:srgbClr val="404040"/>
                </a:solidFill>
                <a:latin typeface="맑은 고딕"/>
                <a:cs typeface="맑은 고딕"/>
              </a:rPr>
              <a:t>가입 완료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A70C64F-900E-5715-C7F1-B5545F388EB6}"/>
              </a:ext>
            </a:extLst>
          </p:cNvPr>
          <p:cNvSpPr/>
          <p:nvPr/>
        </p:nvSpPr>
        <p:spPr>
          <a:xfrm>
            <a:off x="161026" y="626854"/>
            <a:ext cx="8068574" cy="3589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회원가입 </a:t>
            </a:r>
            <a:r>
              <a:rPr lang="en-US" altLang="ko-KR" sz="1400" dirty="0"/>
              <a:t>&gt; </a:t>
            </a:r>
            <a:r>
              <a:rPr lang="ko-KR" altLang="en-US" sz="1400" dirty="0"/>
              <a:t>정보 입력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9A4C79B-C9BE-64D1-5C78-C57040A6C540}"/>
              </a:ext>
            </a:extLst>
          </p:cNvPr>
          <p:cNvCxnSpPr/>
          <p:nvPr/>
        </p:nvCxnSpPr>
        <p:spPr>
          <a:xfrm>
            <a:off x="8212347" y="1039216"/>
            <a:ext cx="63261" cy="5452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84F48A3-3B93-4EB3-76DE-7DF0BEF24807}"/>
              </a:ext>
            </a:extLst>
          </p:cNvPr>
          <p:cNvSpPr/>
          <p:nvPr/>
        </p:nvSpPr>
        <p:spPr>
          <a:xfrm>
            <a:off x="8334947" y="619112"/>
            <a:ext cx="3639438" cy="3589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설명</a:t>
            </a:r>
          </a:p>
        </p:txBody>
      </p:sp>
      <p:sp>
        <p:nvSpPr>
          <p:cNvPr id="68" name="object 3">
            <a:extLst>
              <a:ext uri="{FF2B5EF4-FFF2-40B4-BE49-F238E27FC236}">
                <a16:creationId xmlns:a16="http://schemas.microsoft.com/office/drawing/2014/main" id="{2F19D43A-473F-A14B-C339-CB10C3DEFEDA}"/>
              </a:ext>
            </a:extLst>
          </p:cNvPr>
          <p:cNvSpPr/>
          <p:nvPr/>
        </p:nvSpPr>
        <p:spPr>
          <a:xfrm rot="5400000">
            <a:off x="-421496" y="3906708"/>
            <a:ext cx="5215890" cy="0"/>
          </a:xfrm>
          <a:custGeom>
            <a:avLst/>
            <a:gdLst/>
            <a:ahLst/>
            <a:cxnLst/>
            <a:rect l="l" t="t" r="r" b="b"/>
            <a:pathLst>
              <a:path w="5215890">
                <a:moveTo>
                  <a:pt x="0" y="0"/>
                </a:moveTo>
                <a:lnTo>
                  <a:pt x="5215328" y="0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이등변 삼각형 290">
            <a:extLst>
              <a:ext uri="{FF2B5EF4-FFF2-40B4-BE49-F238E27FC236}">
                <a16:creationId xmlns:a16="http://schemas.microsoft.com/office/drawing/2014/main" id="{5A190271-7CB3-E391-6947-6FAB5B466B4D}"/>
              </a:ext>
            </a:extLst>
          </p:cNvPr>
          <p:cNvSpPr/>
          <p:nvPr/>
        </p:nvSpPr>
        <p:spPr>
          <a:xfrm rot="10800000">
            <a:off x="1544851" y="1917884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이등변 삼각형 291">
            <a:extLst>
              <a:ext uri="{FF2B5EF4-FFF2-40B4-BE49-F238E27FC236}">
                <a16:creationId xmlns:a16="http://schemas.microsoft.com/office/drawing/2014/main" id="{C277C6A0-815D-7B69-EE41-B5D8427B02B8}"/>
              </a:ext>
            </a:extLst>
          </p:cNvPr>
          <p:cNvSpPr/>
          <p:nvPr/>
        </p:nvSpPr>
        <p:spPr>
          <a:xfrm rot="10800000">
            <a:off x="1544851" y="2803529"/>
            <a:ext cx="213753" cy="13118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2231A-6076-83E4-3A14-ED5815C6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05" y="1442513"/>
            <a:ext cx="5844670" cy="309647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08F3C9E-07A3-CA8B-8745-0A5A3E89E522}"/>
              </a:ext>
            </a:extLst>
          </p:cNvPr>
          <p:cNvGrpSpPr/>
          <p:nvPr/>
        </p:nvGrpSpPr>
        <p:grpSpPr>
          <a:xfrm>
            <a:off x="4693531" y="4538985"/>
            <a:ext cx="255198" cy="246221"/>
            <a:chOff x="3191771" y="2466302"/>
            <a:chExt cx="255198" cy="246221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9D09D44D-DD55-1259-5CDF-20F0E74A35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5009" y="2501857"/>
              <a:ext cx="184050" cy="184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7EC23F-B773-8C95-ADA9-E88EDA0F1012}"/>
                </a:ext>
              </a:extLst>
            </p:cNvPr>
            <p:cNvSpPr txBox="1"/>
            <p:nvPr/>
          </p:nvSpPr>
          <p:spPr>
            <a:xfrm>
              <a:off x="3191771" y="24663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</a:rPr>
                <a:t>1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38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646</Words>
  <Application>Microsoft Office PowerPoint</Application>
  <PresentationFormat>와이드스크린</PresentationFormat>
  <Paragraphs>179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Segoe UI</vt:lpstr>
      <vt:lpstr>Office 테마</vt:lpstr>
      <vt:lpstr>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</dc:creator>
  <cp:lastModifiedBy>김서진</cp:lastModifiedBy>
  <cp:revision>13</cp:revision>
  <dcterms:created xsi:type="dcterms:W3CDTF">2025-02-24T03:36:05Z</dcterms:created>
  <dcterms:modified xsi:type="dcterms:W3CDTF">2025-02-26T08:11:33Z</dcterms:modified>
</cp:coreProperties>
</file>