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클릭커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워즈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(Clicker Wars)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2014180010 </a:t>
            </a:r>
            <a:r>
              <a:rPr lang="ko-KR" altLang="en-US" dirty="0" smtClean="0"/>
              <a:t>김시은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367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목차</a:t>
            </a:r>
            <a:endParaRPr lang="ko-KR" altLang="en-US" sz="8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실행 흐름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개발 일정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자체 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게임 </a:t>
            </a:r>
            <a:r>
              <a:rPr lang="ko-KR" altLang="en-US" sz="8000" dirty="0" err="1" smtClean="0"/>
              <a:t>컨셉</a:t>
            </a:r>
            <a:endParaRPr lang="ko-KR" altLang="en-US" sz="8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3" panose="05040102010807070707" pitchFamily="18" charset="2"/>
              <a:buChar char=""/>
            </a:pPr>
            <a:r>
              <a:rPr lang="ko-KR" altLang="en-US" dirty="0" err="1"/>
              <a:t>클릭커</a:t>
            </a:r>
            <a:r>
              <a:rPr lang="ko-KR" altLang="en-US" dirty="0"/>
              <a:t> </a:t>
            </a:r>
            <a:r>
              <a:rPr lang="ko-KR" altLang="en-US" dirty="0" err="1"/>
              <a:t>워즈</a:t>
            </a:r>
            <a:r>
              <a:rPr lang="en-US" altLang="ko-KR" dirty="0"/>
              <a:t>(Clicker Wars)</a:t>
            </a:r>
            <a:r>
              <a:rPr lang="ko-KR" altLang="en-US" dirty="0"/>
              <a:t>의 패러디 게임이다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 3" panose="05040102010807070707" pitchFamily="18" charset="2"/>
              <a:buChar char=""/>
            </a:pPr>
            <a:r>
              <a:rPr lang="ko-KR" altLang="en-US" dirty="0" smtClean="0"/>
              <a:t>단순히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하나로 모든 것을 즐길 수 있다</a:t>
            </a:r>
            <a:r>
              <a:rPr lang="en-US" altLang="ko-KR" dirty="0" smtClean="0"/>
              <a:t>.</a:t>
            </a:r>
          </a:p>
          <a:p>
            <a:pPr>
              <a:buFont typeface="Wingdings 3" panose="05040102010807070707" pitchFamily="18" charset="2"/>
              <a:buChar char="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17" y="609600"/>
            <a:ext cx="3300585" cy="550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실행 흐름</a:t>
            </a:r>
            <a:endParaRPr lang="ko-KR" altLang="en-US" sz="8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화면을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하여 적을 공격한다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적을 처치하고 난 뒤 생기는 골드로 공격력을 높이거나 동료를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스테이지마다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마리의 </a:t>
            </a:r>
            <a:r>
              <a:rPr lang="ko-KR" altLang="en-US" dirty="0" err="1" smtClean="0"/>
              <a:t>몬스터가</a:t>
            </a:r>
            <a:r>
              <a:rPr lang="ko-KR" altLang="en-US" dirty="0" smtClean="0"/>
              <a:t> 나오며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이후에 보스가 나타난다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보스를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초 내에 처치하지 못할 경우 스테이지가 다시 시작된다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스테이지가 높아질 때마다 적의 체력이 상승한다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3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개발 범위</a:t>
            </a:r>
            <a:endParaRPr lang="ko-KR" altLang="en-US" sz="80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180628"/>
              </p:ext>
            </p:extLst>
          </p:nvPr>
        </p:nvGraphicFramePr>
        <p:xfrm>
          <a:off x="677334" y="1944914"/>
          <a:ext cx="10776729" cy="4627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43"/>
                <a:gridCol w="3592243"/>
                <a:gridCol w="3592243"/>
              </a:tblGrid>
              <a:tr h="370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최대 범위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컨트롤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마우스 좌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우 클릭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25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스킬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강화</a:t>
                      </a:r>
                      <a:r>
                        <a:rPr lang="ko-KR" altLang="en-US" baseline="0" dirty="0" smtClean="0"/>
                        <a:t> 가능</a:t>
                      </a:r>
                      <a:r>
                        <a:rPr lang="en-US" altLang="ko-KR" baseline="0" dirty="0" smtClean="0"/>
                        <a:t>)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: </a:t>
                      </a:r>
                      <a:r>
                        <a:rPr lang="ko-KR" altLang="en-US" dirty="0" smtClean="0"/>
                        <a:t>대미지 </a:t>
                      </a:r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회 공격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S : </a:t>
                      </a:r>
                      <a:r>
                        <a:rPr lang="ko-KR" altLang="en-US" dirty="0" smtClean="0"/>
                        <a:t>대미지 </a:t>
                      </a:r>
                      <a:r>
                        <a:rPr lang="en-US" altLang="ko-KR" dirty="0" smtClean="0"/>
                        <a:t>100%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증가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D : 1</a:t>
                      </a:r>
                      <a:r>
                        <a:rPr lang="ko-KR" altLang="en-US" baseline="0" dirty="0" smtClean="0"/>
                        <a:t>회 공격 </a:t>
                      </a:r>
                      <a:r>
                        <a:rPr lang="en-US" altLang="ko-KR" baseline="0" dirty="0" smtClean="0"/>
                        <a:t>&gt;&gt; 2</a:t>
                      </a:r>
                      <a:r>
                        <a:rPr lang="ko-KR" altLang="en-US" baseline="0" dirty="0" smtClean="0"/>
                        <a:t>회 공격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 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크리티컬</a:t>
                      </a:r>
                      <a:r>
                        <a:rPr lang="ko-KR" altLang="en-US" baseline="0" dirty="0" smtClean="0"/>
                        <a:t> 확률</a:t>
                      </a:r>
                      <a:r>
                        <a:rPr lang="en-US" altLang="ko-KR" baseline="0" dirty="0" smtClean="0"/>
                        <a:t> 30% </a:t>
                      </a:r>
                      <a:r>
                        <a:rPr lang="ko-KR" altLang="en-US" baseline="0" dirty="0" smtClean="0"/>
                        <a:t>증가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G : </a:t>
                      </a:r>
                      <a:r>
                        <a:rPr lang="ko-KR" altLang="en-US" baseline="0" dirty="0" smtClean="0"/>
                        <a:t>동료 </a:t>
                      </a:r>
                      <a:r>
                        <a:rPr lang="ko-KR" altLang="en-US" baseline="0" dirty="0" err="1" smtClean="0"/>
                        <a:t>굥격</a:t>
                      </a:r>
                      <a:r>
                        <a:rPr lang="ko-KR" altLang="en-US" baseline="0" dirty="0" smtClean="0"/>
                        <a:t> 속도</a:t>
                      </a:r>
                      <a:r>
                        <a:rPr lang="en-US" altLang="ko-KR" baseline="0" dirty="0" smtClean="0"/>
                        <a:t> 100% </a:t>
                      </a:r>
                      <a:r>
                        <a:rPr lang="ko-KR" altLang="en-US" baseline="0" dirty="0" smtClean="0"/>
                        <a:t>증가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7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개의 스테이지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스테이지마다 배경 변경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골드 획득이 높은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보물상자 스테이지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647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체력 증가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보스 </a:t>
                      </a:r>
                      <a:r>
                        <a:rPr lang="en-US" altLang="ko-KR" dirty="0" smtClean="0"/>
                        <a:t>20</a:t>
                      </a:r>
                      <a:r>
                        <a:rPr lang="ko-KR" altLang="en-US" dirty="0" smtClean="0"/>
                        <a:t>초 타임어택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보스와 전투 중일 때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일정 확률로 동료 사망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5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처치</a:t>
                      </a:r>
                      <a:r>
                        <a:rPr lang="ko-KR" altLang="en-US" baseline="0" dirty="0" smtClean="0"/>
                        <a:t> 시 골드 획득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캐릭터 공격력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 스킬 강화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동료 구입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 강화</a:t>
                      </a:r>
                      <a:endParaRPr lang="en-US" altLang="ko-KR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적은 확률로</a:t>
                      </a:r>
                      <a:r>
                        <a:rPr lang="ko-KR" altLang="en-US" baseline="0" dirty="0" smtClean="0"/>
                        <a:t> 보물상자 등장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&gt;&gt; </a:t>
                      </a:r>
                      <a:r>
                        <a:rPr lang="ko-KR" altLang="en-US" baseline="0" dirty="0" smtClean="0"/>
                        <a:t>골드 </a:t>
                      </a: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배 획득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370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일반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피격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처치 모션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클릭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baseline="0" dirty="0" smtClean="0"/>
                        <a:t> 사망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골드 생성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골드 획득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스테이지 상승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강화</a:t>
                      </a:r>
                      <a:endParaRPr lang="ko-KR" altLang="en-US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1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개발 일정</a:t>
            </a:r>
            <a:endParaRPr lang="ko-KR" altLang="en-US" sz="80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898540"/>
              </p:ext>
            </p:extLst>
          </p:nvPr>
        </p:nvGraphicFramePr>
        <p:xfrm>
          <a:off x="677334" y="1930399"/>
          <a:ext cx="10776728" cy="464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160"/>
                <a:gridCol w="8826568"/>
              </a:tblGrid>
              <a:tr h="419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r>
                        <a:rPr lang="ko-KR" altLang="en-US" baseline="0" dirty="0" smtClean="0"/>
                        <a:t>중요 부분은 </a:t>
                      </a:r>
                      <a:r>
                        <a:rPr lang="ko-KR" altLang="en-US" baseline="0" dirty="0" err="1" smtClean="0"/>
                        <a:t>몬스터</a:t>
                      </a:r>
                      <a:r>
                        <a:rPr lang="ko-KR" altLang="en-US" baseline="0" dirty="0" smtClean="0"/>
                        <a:t> 체력 </a:t>
                      </a:r>
                      <a:r>
                        <a:rPr lang="ko-KR" altLang="en-US" baseline="0" dirty="0" smtClean="0"/>
                        <a:t>↔ 캐릭터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동료 공격력 난이도 조절</a:t>
                      </a:r>
                      <a:r>
                        <a:rPr lang="en-US" altLang="ko-KR" baseline="0" dirty="0" smtClean="0"/>
                        <a:t>*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9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몬스터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동료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골드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배경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사운드 등 </a:t>
                      </a:r>
                      <a:r>
                        <a:rPr lang="ko-KR" altLang="en-US" dirty="0" smtClean="0"/>
                        <a:t>각종 리소스 수집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9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배경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 강화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상점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스킬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 </a:t>
                      </a:r>
                      <a:r>
                        <a:rPr lang="ko-KR" altLang="en-US" dirty="0" smtClean="0"/>
                        <a:t>게임 진행에 필요한 </a:t>
                      </a:r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배치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9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 생성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충돌 체크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9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처치 시 골드 생성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골드 획득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</a:t>
                      </a:r>
                      <a:r>
                        <a:rPr lang="ko-KR" altLang="en-US" baseline="0" dirty="0" smtClean="0"/>
                        <a:t> 강화 구현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9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몬스</a:t>
                      </a:r>
                      <a:r>
                        <a:rPr lang="ko-KR" altLang="en-US" baseline="0" dirty="0" err="1" smtClean="0"/>
                        <a:t>터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10</a:t>
                      </a:r>
                      <a:r>
                        <a:rPr lang="ko-KR" altLang="en-US" baseline="0" dirty="0" smtClean="0"/>
                        <a:t>마리와 보스 배치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보스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타임어택 구현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9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타임어택 내 처치 실패할 경우 스테이지 초기화 구현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9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스킬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동료 구입 구현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9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스킬 강화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동료 강화 구현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9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 확장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사운드 삽입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4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버그 수정 및 난이도 조절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자체 평가</a:t>
            </a:r>
            <a:endParaRPr lang="ko-KR" altLang="en-US" sz="80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360987"/>
              </p:ext>
            </p:extLst>
          </p:nvPr>
        </p:nvGraphicFramePr>
        <p:xfrm>
          <a:off x="677334" y="1930402"/>
          <a:ext cx="10776729" cy="4644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2269"/>
                <a:gridCol w="5364460"/>
              </a:tblGrid>
              <a:tr h="597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/>
                </a:tc>
              </a:tr>
              <a:tr h="67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발표 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67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67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</a:t>
                      </a:r>
                      <a:r>
                        <a:rPr lang="ko-KR" altLang="en-US" baseline="0" dirty="0" smtClean="0"/>
                        <a:t> 제시가 잘 되었는가</a:t>
                      </a:r>
                      <a:r>
                        <a:rPr lang="en-US" altLang="ko-KR" baseline="0" dirty="0" smtClean="0"/>
                        <a:t>?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67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67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범위가 구체적이며 측정 </a:t>
                      </a:r>
                      <a:r>
                        <a:rPr lang="ko-KR" altLang="en-US" dirty="0" err="1" smtClean="0"/>
                        <a:t>가느한가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67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계획이 구체적이며 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6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402</Words>
  <Application>Microsoft Office PowerPoint</Application>
  <PresentationFormat>와이드스크린</PresentationFormat>
  <Paragraphs>96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HY그래픽M</vt:lpstr>
      <vt:lpstr>맑은 고딕</vt:lpstr>
      <vt:lpstr>Arial</vt:lpstr>
      <vt:lpstr>Trebuchet MS</vt:lpstr>
      <vt:lpstr>Wingdings 3</vt:lpstr>
      <vt:lpstr>패싯</vt:lpstr>
      <vt:lpstr>클릭커 워즈 (Clicker Wars)</vt:lpstr>
      <vt:lpstr>목차</vt:lpstr>
      <vt:lpstr>게임 컨셉</vt:lpstr>
      <vt:lpstr>실행 흐름</vt:lpstr>
      <vt:lpstr>개발 범위</vt:lpstr>
      <vt:lpstr>개발 일정</vt:lpstr>
      <vt:lpstr>자체 평가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클릭커 워즈 (Clicker Wars)</dc:title>
  <dc:creator>김시은</dc:creator>
  <cp:lastModifiedBy>김시은</cp:lastModifiedBy>
  <cp:revision>7</cp:revision>
  <dcterms:created xsi:type="dcterms:W3CDTF">2015-10-03T03:50:51Z</dcterms:created>
  <dcterms:modified xsi:type="dcterms:W3CDTF">2015-10-03T05:13:53Z</dcterms:modified>
</cp:coreProperties>
</file>