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C181-F03F-489B-9C8B-8486529E5B8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15E-B0FE-40A9-A2AA-516E8B7BA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4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C181-F03F-489B-9C8B-8486529E5B8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15E-B0FE-40A9-A2AA-516E8B7BA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87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C181-F03F-489B-9C8B-8486529E5B8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15E-B0FE-40A9-A2AA-516E8B7BA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4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C181-F03F-489B-9C8B-8486529E5B8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15E-B0FE-40A9-A2AA-516E8B7BA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6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C181-F03F-489B-9C8B-8486529E5B8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15E-B0FE-40A9-A2AA-516E8B7BA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0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C181-F03F-489B-9C8B-8486529E5B8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15E-B0FE-40A9-A2AA-516E8B7BA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4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C181-F03F-489B-9C8B-8486529E5B8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15E-B0FE-40A9-A2AA-516E8B7BA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80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C181-F03F-489B-9C8B-8486529E5B8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15E-B0FE-40A9-A2AA-516E8B7BA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7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C181-F03F-489B-9C8B-8486529E5B8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15E-B0FE-40A9-A2AA-516E8B7BA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9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C181-F03F-489B-9C8B-8486529E5B8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15E-B0FE-40A9-A2AA-516E8B7BA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8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C181-F03F-489B-9C8B-8486529E5B8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15E-B0FE-40A9-A2AA-516E8B7BA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61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3C181-F03F-489B-9C8B-8486529E5B8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2115E-B0FE-40A9-A2AA-516E8B7BA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학교폭력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심다영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김시연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김원종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18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53985" y="1105593"/>
            <a:ext cx="1429790" cy="60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피해자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293821" y="1082867"/>
            <a:ext cx="1429790" cy="60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해결방안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833657" y="1082868"/>
            <a:ext cx="1429790" cy="60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사회적이슈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66426" y="4164973"/>
            <a:ext cx="1429790" cy="60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지속적인 피해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05347" y="4164973"/>
            <a:ext cx="1429790" cy="60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약한 처벌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605347" y="3461757"/>
            <a:ext cx="1429790" cy="60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폭력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05347" y="2055323"/>
            <a:ext cx="1429790" cy="60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가해자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66426" y="3461757"/>
            <a:ext cx="1429790" cy="60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자살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66426" y="2055323"/>
            <a:ext cx="1429790" cy="60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방관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6426" y="2758540"/>
            <a:ext cx="1429790" cy="60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왕따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05347" y="2758540"/>
            <a:ext cx="1429790" cy="60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집단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23806" y="2766151"/>
            <a:ext cx="1429790" cy="60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상담센터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454928" y="2766150"/>
            <a:ext cx="1429790" cy="60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소년원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454928" y="2055324"/>
            <a:ext cx="1429790" cy="60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학폭위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223806" y="2051630"/>
            <a:ext cx="1429790" cy="60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교육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9973716" y="2051629"/>
            <a:ext cx="1429790" cy="60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더글로리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59385" y="3480669"/>
            <a:ext cx="1429790" cy="60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증거없음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8259385" y="2766149"/>
            <a:ext cx="1429790" cy="60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자숙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9968518" y="3480669"/>
            <a:ext cx="1429790" cy="60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실화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8234795" y="2051629"/>
            <a:ext cx="1429790" cy="60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연예인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9974755" y="2766149"/>
            <a:ext cx="1428751" cy="60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드라마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55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3061" y="783772"/>
            <a:ext cx="99930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웹페이지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경찰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학폭담당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직결되는 사이트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모바일 앱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요일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날짜</a:t>
            </a:r>
            <a:r>
              <a:rPr lang="en-US" altLang="ko-KR" sz="2400" dirty="0" smtClean="0"/>
              <a:t>)/</a:t>
            </a:r>
            <a:r>
              <a:rPr lang="ko-KR" altLang="en-US" sz="2400" dirty="0" smtClean="0"/>
              <a:t>증거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피해사진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진단서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>
                <a:sym typeface="Wingdings" panose="05000000000000000000" pitchFamily="2" charset="2"/>
              </a:rPr>
              <a:t></a:t>
            </a:r>
            <a:r>
              <a:rPr lang="ko-KR" altLang="en-US" sz="2400" dirty="0" smtClean="0">
                <a:sym typeface="Wingdings" panose="05000000000000000000" pitchFamily="2" charset="2"/>
              </a:rPr>
              <a:t>업로드</a:t>
            </a:r>
            <a:r>
              <a:rPr lang="en-US" altLang="ko-KR" sz="2400" dirty="0" smtClean="0">
                <a:sym typeface="Wingdings" panose="05000000000000000000" pitchFamily="2" charset="2"/>
              </a:rPr>
              <a:t>,</a:t>
            </a:r>
            <a:r>
              <a:rPr lang="ko-KR" altLang="en-US" sz="2400" dirty="0" smtClean="0">
                <a:sym typeface="Wingdings" panose="05000000000000000000" pitchFamily="2" charset="2"/>
              </a:rPr>
              <a:t>증거확보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r>
              <a:rPr lang="en-US" altLang="ko-KR" sz="2400" dirty="0" smtClean="0">
                <a:sym typeface="Wingdings" panose="05000000000000000000" pitchFamily="2" charset="2"/>
              </a:rPr>
              <a:t>=&gt; </a:t>
            </a:r>
            <a:r>
              <a:rPr lang="ko-KR" altLang="en-US" sz="2400" dirty="0" smtClean="0">
                <a:sym typeface="Wingdings" panose="05000000000000000000" pitchFamily="2" charset="2"/>
              </a:rPr>
              <a:t>지속적인 피해를 입증할 증거물 업로드를 통해 </a:t>
            </a:r>
            <a:r>
              <a:rPr lang="ko-KR" altLang="en-US" sz="2400" dirty="0" err="1" smtClean="0">
                <a:sym typeface="Wingdings" panose="05000000000000000000" pitchFamily="2" charset="2"/>
              </a:rPr>
              <a:t>피해입증</a:t>
            </a:r>
            <a:r>
              <a:rPr lang="ko-KR" altLang="en-US" sz="2400" dirty="0" smtClean="0">
                <a:sym typeface="Wingdings" panose="05000000000000000000" pitchFamily="2" charset="2"/>
              </a:rPr>
              <a:t> </a:t>
            </a:r>
            <a:r>
              <a:rPr lang="en-US" altLang="ko-KR" sz="2400" dirty="0" smtClean="0">
                <a:sym typeface="Wingdings" panose="05000000000000000000" pitchFamily="2" charset="2"/>
              </a:rPr>
              <a:t>(</a:t>
            </a:r>
            <a:r>
              <a:rPr lang="ko-KR" altLang="en-US" sz="2400" dirty="0" err="1" smtClean="0">
                <a:sym typeface="Wingdings" panose="05000000000000000000" pitchFamily="2" charset="2"/>
              </a:rPr>
              <a:t>단순폭행</a:t>
            </a:r>
            <a:r>
              <a:rPr lang="en-US" altLang="ko-KR" sz="2400" dirty="0" smtClean="0">
                <a:sym typeface="Wingdings" panose="05000000000000000000" pitchFamily="2" charset="2"/>
              </a:rPr>
              <a:t>x) </a:t>
            </a: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endParaRPr lang="en-US" altLang="ko-KR" sz="2400" dirty="0" smtClean="0">
              <a:sym typeface="Wingdings" panose="05000000000000000000" pitchFamily="2" charset="2"/>
            </a:endParaRPr>
          </a:p>
          <a:p>
            <a:r>
              <a:rPr lang="ko-KR" altLang="en-US" sz="2400" dirty="0" smtClean="0">
                <a:sym typeface="Wingdings" panose="05000000000000000000" pitchFamily="2" charset="2"/>
              </a:rPr>
              <a:t>카테고리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r>
              <a:rPr lang="ko-KR" altLang="en-US" sz="2400" dirty="0" smtClean="0">
                <a:sym typeface="Wingdings" panose="05000000000000000000" pitchFamily="2" charset="2"/>
              </a:rPr>
              <a:t>나의 일기장</a:t>
            </a:r>
            <a:r>
              <a:rPr lang="en-US" altLang="ko-KR" sz="2400" dirty="0" smtClean="0">
                <a:sym typeface="Wingdings" panose="05000000000000000000" pitchFamily="2" charset="2"/>
              </a:rPr>
              <a:t>(</a:t>
            </a:r>
            <a:r>
              <a:rPr lang="ko-KR" altLang="en-US" sz="2400" dirty="0" smtClean="0">
                <a:sym typeface="Wingdings" panose="05000000000000000000" pitchFamily="2" charset="2"/>
              </a:rPr>
              <a:t>본인 사례</a:t>
            </a:r>
            <a:r>
              <a:rPr lang="en-US" altLang="ko-KR" sz="2400" dirty="0" smtClean="0">
                <a:sym typeface="Wingdings" panose="05000000000000000000" pitchFamily="2" charset="2"/>
              </a:rPr>
              <a:t>)/</a:t>
            </a:r>
            <a:r>
              <a:rPr lang="ko-KR" altLang="en-US" sz="2400" dirty="0" smtClean="0">
                <a:sym typeface="Wingdings" panose="05000000000000000000" pitchFamily="2" charset="2"/>
              </a:rPr>
              <a:t>해결된 사례</a:t>
            </a:r>
            <a:r>
              <a:rPr lang="en-US" altLang="ko-KR" sz="2400" dirty="0" smtClean="0">
                <a:sym typeface="Wingdings" panose="05000000000000000000" pitchFamily="2" charset="2"/>
              </a:rPr>
              <a:t>/</a:t>
            </a:r>
            <a:r>
              <a:rPr lang="ko-KR" altLang="en-US" sz="2400" dirty="0" smtClean="0">
                <a:sym typeface="Wingdings" panose="05000000000000000000" pitchFamily="2" charset="2"/>
              </a:rPr>
              <a:t>상담센터</a:t>
            </a:r>
            <a:r>
              <a:rPr lang="en-US" altLang="ko-KR" sz="2400" dirty="0" smtClean="0">
                <a:sym typeface="Wingdings" panose="05000000000000000000" pitchFamily="2" charset="2"/>
              </a:rPr>
              <a:t>/</a:t>
            </a:r>
            <a:r>
              <a:rPr lang="ko-KR" altLang="en-US" sz="2400" dirty="0" err="1" smtClean="0">
                <a:sym typeface="Wingdings" panose="05000000000000000000" pitchFamily="2" charset="2"/>
              </a:rPr>
              <a:t>챗봇</a:t>
            </a:r>
            <a:r>
              <a:rPr lang="en-US" altLang="ko-KR" sz="2400" dirty="0" smtClean="0">
                <a:sym typeface="Wingdings" panose="05000000000000000000" pitchFamily="2" charset="2"/>
              </a:rPr>
              <a:t>/</a:t>
            </a:r>
            <a:r>
              <a:rPr lang="ko-KR" altLang="en-US" sz="2400" dirty="0" smtClean="0">
                <a:sym typeface="Wingdings" panose="05000000000000000000" pitchFamily="2" charset="2"/>
              </a:rPr>
              <a:t>로그인</a:t>
            </a:r>
            <a:r>
              <a:rPr lang="en-US" altLang="ko-KR" sz="2400" dirty="0" smtClean="0">
                <a:sym typeface="Wingdings" panose="05000000000000000000" pitchFamily="2" charset="2"/>
              </a:rPr>
              <a:t>,</a:t>
            </a:r>
            <a:r>
              <a:rPr lang="ko-KR" altLang="en-US" sz="2400" dirty="0" smtClean="0">
                <a:sym typeface="Wingdings" panose="05000000000000000000" pitchFamily="2" charset="2"/>
              </a:rPr>
              <a:t>로그아웃</a:t>
            </a:r>
            <a:endParaRPr lang="en-US" altLang="ko-KR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9392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8882" y="1167525"/>
            <a:ext cx="9993086" cy="537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ym typeface="Wingdings" panose="05000000000000000000" pitchFamily="2" charset="2"/>
              </a:rPr>
              <a:t>기획자 </a:t>
            </a:r>
            <a:r>
              <a:rPr lang="en-US" altLang="ko-KR" sz="1000" dirty="0" smtClean="0">
                <a:sym typeface="Wingdings" panose="05000000000000000000" pitchFamily="2" charset="2"/>
              </a:rPr>
              <a:t>: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심다영</a:t>
            </a:r>
            <a:r>
              <a:rPr lang="en-US" altLang="ko-KR" sz="1000" dirty="0" smtClean="0">
                <a:sym typeface="Wingdings" panose="05000000000000000000" pitchFamily="2" charset="2"/>
              </a:rPr>
              <a:t>,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김시연</a:t>
            </a:r>
            <a:r>
              <a:rPr lang="en-US" altLang="ko-KR" sz="1000" dirty="0" smtClean="0">
                <a:sym typeface="Wingdings" panose="05000000000000000000" pitchFamily="2" charset="2"/>
              </a:rPr>
              <a:t>,</a:t>
            </a:r>
            <a:r>
              <a:rPr lang="ko-KR" altLang="en-US" sz="1000" dirty="0" smtClean="0">
                <a:sym typeface="Wingdings" panose="05000000000000000000" pitchFamily="2" charset="2"/>
              </a:rPr>
              <a:t>김원종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ym typeface="Wingdings" panose="05000000000000000000" pitchFamily="2" charset="2"/>
              </a:rPr>
              <a:t>주제 </a:t>
            </a:r>
            <a:r>
              <a:rPr lang="en-US" altLang="ko-KR" sz="1000" dirty="0" smtClean="0">
                <a:sym typeface="Wingdings" panose="05000000000000000000" pitchFamily="2" charset="2"/>
              </a:rPr>
              <a:t>: </a:t>
            </a:r>
            <a:r>
              <a:rPr lang="ko-KR" altLang="en-US" sz="1000" dirty="0" smtClean="0">
                <a:sym typeface="Wingdings" panose="05000000000000000000" pitchFamily="2" charset="2"/>
              </a:rPr>
              <a:t>학교폭력 피해자 신고 서비스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ym typeface="Wingdings" panose="05000000000000000000" pitchFamily="2" charset="2"/>
              </a:rPr>
              <a:t>기획 의도 및 개발 목적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ym typeface="Wingdings" panose="05000000000000000000" pitchFamily="2" charset="2"/>
              </a:rPr>
              <a:t>	- </a:t>
            </a:r>
            <a:r>
              <a:rPr lang="ko-KR" altLang="en-US" sz="1000" dirty="0" smtClean="0">
                <a:sym typeface="Wingdings" panose="05000000000000000000" pitchFamily="2" charset="2"/>
              </a:rPr>
              <a:t>피해를  입었으나 입증하기 어려운 피해자들을 위한 서비스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ym typeface="Wingdings" panose="05000000000000000000" pitchFamily="2" charset="2"/>
              </a:rPr>
              <a:t>	</a:t>
            </a:r>
            <a:r>
              <a:rPr lang="en-US" altLang="ko-KR" sz="1000" dirty="0" smtClean="0">
                <a:sym typeface="Wingdings" panose="05000000000000000000" pitchFamily="2" charset="2"/>
              </a:rPr>
              <a:t>- </a:t>
            </a:r>
            <a:r>
              <a:rPr lang="ko-KR" altLang="en-US" sz="1000" dirty="0" smtClean="0">
                <a:sym typeface="Wingdings" panose="05000000000000000000" pitchFamily="2" charset="2"/>
              </a:rPr>
              <a:t>지속적인 피해를 입었으나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단순폭행</a:t>
            </a:r>
            <a:r>
              <a:rPr lang="ko-KR" altLang="en-US" sz="1000" dirty="0" smtClean="0">
                <a:sym typeface="Wingdings" panose="05000000000000000000" pitchFamily="2" charset="2"/>
              </a:rPr>
              <a:t> 및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약한처벌로</a:t>
            </a:r>
            <a:r>
              <a:rPr lang="ko-KR" altLang="en-US" sz="1000" dirty="0" smtClean="0">
                <a:sym typeface="Wingdings" panose="05000000000000000000" pitchFamily="2" charset="2"/>
              </a:rPr>
              <a:t> 끝나는 사건의 심각성을 입증하여 가해자가 그에 알맞은 처벌을 받게 함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ym typeface="Wingdings" panose="05000000000000000000" pitchFamily="2" charset="2"/>
              </a:rPr>
              <a:t>4.     </a:t>
            </a:r>
            <a:r>
              <a:rPr lang="ko-KR" altLang="en-US" sz="1000" dirty="0" smtClean="0">
                <a:sym typeface="Wingdings" panose="05000000000000000000" pitchFamily="2" charset="2"/>
              </a:rPr>
              <a:t>제작 기법 </a:t>
            </a:r>
            <a:r>
              <a:rPr lang="en-US" altLang="ko-KR" sz="1000" dirty="0" smtClean="0">
                <a:sym typeface="Wingdings" panose="05000000000000000000" pitchFamily="2" charset="2"/>
              </a:rPr>
              <a:t>: html5, </a:t>
            </a:r>
            <a:r>
              <a:rPr lang="en-US" altLang="ko-KR" sz="1000" dirty="0" err="1" smtClean="0">
                <a:sym typeface="Wingdings" panose="05000000000000000000" pitchFamily="2" charset="2"/>
              </a:rPr>
              <a:t>css</a:t>
            </a:r>
            <a:r>
              <a:rPr lang="en-US" altLang="ko-KR" sz="1000" dirty="0" smtClean="0">
                <a:sym typeface="Wingdings" panose="05000000000000000000" pitchFamily="2" charset="2"/>
              </a:rPr>
              <a:t>, JavaScript, </a:t>
            </a:r>
            <a:r>
              <a:rPr lang="en-US" altLang="ko-KR" sz="1000" dirty="0" err="1" smtClean="0">
                <a:sym typeface="Wingdings" panose="05000000000000000000" pitchFamily="2" charset="2"/>
              </a:rPr>
              <a:t>Jquery</a:t>
            </a:r>
            <a:r>
              <a:rPr lang="ko-KR" altLang="en-US" sz="1000" dirty="0" smtClean="0">
                <a:sym typeface="Wingdings" panose="05000000000000000000" pitchFamily="2" charset="2"/>
              </a:rPr>
              <a:t>를 사용하여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반응형</a:t>
            </a:r>
            <a:r>
              <a:rPr lang="ko-KR" altLang="en-US" sz="1000" dirty="0" smtClean="0">
                <a:sym typeface="Wingdings" panose="05000000000000000000" pitchFamily="2" charset="2"/>
              </a:rPr>
              <a:t> 웹 및 모바일</a:t>
            </a:r>
            <a:r>
              <a:rPr lang="en-US" altLang="ko-KR" sz="1000" dirty="0" smtClean="0">
                <a:sym typeface="Wingdings" panose="05000000000000000000" pitchFamily="2" charset="2"/>
              </a:rPr>
              <a:t>app </a:t>
            </a:r>
            <a:r>
              <a:rPr lang="ko-KR" altLang="en-US" sz="1000" dirty="0" smtClean="0">
                <a:sym typeface="Wingdings" panose="05000000000000000000" pitchFamily="2" charset="2"/>
              </a:rPr>
              <a:t>제작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ym typeface="Wingdings" panose="05000000000000000000" pitchFamily="2" charset="2"/>
              </a:rPr>
              <a:t>5.     </a:t>
            </a:r>
            <a:r>
              <a:rPr lang="ko-KR" altLang="en-US" sz="1000" dirty="0" smtClean="0">
                <a:sym typeface="Wingdings" panose="05000000000000000000" pitchFamily="2" charset="2"/>
              </a:rPr>
              <a:t>제작 장비 </a:t>
            </a:r>
            <a:r>
              <a:rPr lang="en-US" altLang="ko-KR" sz="1000" dirty="0" smtClean="0">
                <a:sym typeface="Wingdings" panose="05000000000000000000" pitchFamily="2" charset="2"/>
              </a:rPr>
              <a:t>: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데스크탑</a:t>
            </a:r>
            <a:r>
              <a:rPr lang="en-US" altLang="ko-KR" sz="1000" dirty="0" smtClean="0"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sym typeface="Wingdings" panose="05000000000000000000" pitchFamily="2" charset="2"/>
              </a:rPr>
              <a:t>모니터</a:t>
            </a:r>
            <a:r>
              <a:rPr lang="en-US" altLang="ko-KR" sz="1000" dirty="0" smtClean="0"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sym typeface="Wingdings" panose="05000000000000000000" pitchFamily="2" charset="2"/>
              </a:rPr>
              <a:t>웹에디터프로그램</a:t>
            </a:r>
            <a:r>
              <a:rPr lang="en-US" altLang="ko-KR" sz="1000" dirty="0" smtClean="0"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sym typeface="Wingdings" panose="05000000000000000000" pitchFamily="2" charset="2"/>
              </a:rPr>
              <a:t>스마트폰</a:t>
            </a:r>
            <a:r>
              <a:rPr lang="en-US" altLang="ko-KR" sz="1000" dirty="0" smtClean="0"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sym typeface="Wingdings" panose="05000000000000000000" pitchFamily="2" charset="2"/>
              </a:rPr>
              <a:t>그래픽소프트웨어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ym typeface="Wingdings" panose="05000000000000000000" pitchFamily="2" charset="2"/>
              </a:rPr>
              <a:t>6.     </a:t>
            </a:r>
            <a:r>
              <a:rPr lang="ko-KR" altLang="en-US" sz="1000" dirty="0" smtClean="0">
                <a:sym typeface="Wingdings" panose="05000000000000000000" pitchFamily="2" charset="2"/>
              </a:rPr>
              <a:t>콘셉트 내용 및 제작 방향 </a:t>
            </a:r>
            <a:r>
              <a:rPr lang="en-US" altLang="ko-KR" sz="1000" dirty="0" smtClean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 smtClean="0">
                <a:sym typeface="Wingdings" panose="05000000000000000000" pitchFamily="2" charset="2"/>
              </a:rPr>
              <a:t>	- </a:t>
            </a:r>
            <a:r>
              <a:rPr lang="ko-KR" altLang="en-US" sz="1000" dirty="0" smtClean="0">
                <a:sym typeface="Wingdings" panose="05000000000000000000" pitchFamily="2" charset="2"/>
              </a:rPr>
              <a:t>일기장형식으로 너무 무겁지 않은 분위기로 피해자가 편안한 분위기에서 피해사실을 적을 수 있도록 함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sym typeface="Wingdings" panose="05000000000000000000" pitchFamily="2" charset="2"/>
              </a:rPr>
              <a:t>	</a:t>
            </a:r>
            <a:r>
              <a:rPr lang="en-US" altLang="ko-KR" sz="1000" dirty="0" smtClean="0">
                <a:sym typeface="Wingdings" panose="05000000000000000000" pitchFamily="2" charset="2"/>
              </a:rPr>
              <a:t>- </a:t>
            </a:r>
            <a:r>
              <a:rPr lang="ko-KR" altLang="en-US" sz="1000" dirty="0" smtClean="0">
                <a:sym typeface="Wingdings" panose="05000000000000000000" pitchFamily="2" charset="2"/>
              </a:rPr>
              <a:t>한 눈에 사건을 파악하기 쉽도록 달력 형태로 제작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sym typeface="Wingdings" panose="05000000000000000000" pitchFamily="2" charset="2"/>
              </a:rPr>
              <a:t>	</a:t>
            </a:r>
            <a:r>
              <a:rPr lang="en-US" altLang="ko-KR" sz="1000" dirty="0" smtClean="0">
                <a:sym typeface="Wingdings" panose="05000000000000000000" pitchFamily="2" charset="2"/>
              </a:rPr>
              <a:t>- </a:t>
            </a:r>
            <a:r>
              <a:rPr lang="ko-KR" altLang="en-US" sz="1000" dirty="0" smtClean="0">
                <a:sym typeface="Wingdings" panose="05000000000000000000" pitchFamily="2" charset="2"/>
              </a:rPr>
              <a:t>입증에 필요한 증거물 첨부가능하여 지속적인 피해 입증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sym typeface="Wingdings" panose="05000000000000000000" pitchFamily="2" charset="2"/>
              </a:rPr>
              <a:t>	</a:t>
            </a:r>
            <a:r>
              <a:rPr lang="en-US" altLang="ko-KR" sz="1000" dirty="0" smtClean="0">
                <a:sym typeface="Wingdings" panose="05000000000000000000" pitchFamily="2" charset="2"/>
              </a:rPr>
              <a:t>-------------------------------------------------------------------------------------------------------------------------------------------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sym typeface="Wingdings" panose="05000000000000000000" pitchFamily="2" charset="2"/>
              </a:rPr>
              <a:t>	</a:t>
            </a:r>
            <a:r>
              <a:rPr lang="en-US" altLang="ko-KR" sz="1000" dirty="0" smtClean="0">
                <a:sym typeface="Wingdings" panose="05000000000000000000" pitchFamily="2" charset="2"/>
              </a:rPr>
              <a:t>* </a:t>
            </a:r>
            <a:r>
              <a:rPr lang="ko-KR" altLang="en-US" sz="1000" dirty="0" smtClean="0">
                <a:sym typeface="Wingdings" panose="05000000000000000000" pitchFamily="2" charset="2"/>
              </a:rPr>
              <a:t>메인 페이지 </a:t>
            </a:r>
            <a:r>
              <a:rPr lang="en-US" altLang="ko-KR" sz="1000" dirty="0" smtClean="0">
                <a:sym typeface="Wingdings" panose="05000000000000000000" pitchFamily="2" charset="2"/>
              </a:rPr>
              <a:t>: </a:t>
            </a:r>
            <a:r>
              <a:rPr lang="ko-KR" altLang="en-US" sz="1000" dirty="0" smtClean="0">
                <a:sym typeface="Wingdings" panose="05000000000000000000" pitchFamily="2" charset="2"/>
              </a:rPr>
              <a:t>홈페이지소개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sym typeface="Wingdings" panose="05000000000000000000" pitchFamily="2" charset="2"/>
              </a:rPr>
              <a:t>	</a:t>
            </a:r>
            <a:r>
              <a:rPr lang="en-US" altLang="ko-KR" sz="1000" dirty="0" smtClean="0">
                <a:sym typeface="Wingdings" panose="05000000000000000000" pitchFamily="2" charset="2"/>
              </a:rPr>
              <a:t>* </a:t>
            </a:r>
            <a:r>
              <a:rPr lang="ko-KR" altLang="en-US" sz="1000" dirty="0" smtClean="0">
                <a:sym typeface="Wingdings" panose="05000000000000000000" pitchFamily="2" charset="2"/>
              </a:rPr>
              <a:t>나의 일기장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dirty="0" smtClean="0">
                <a:sym typeface="Wingdings" panose="05000000000000000000" pitchFamily="2" charset="2"/>
              </a:rPr>
              <a:t>	=&gt;</a:t>
            </a:r>
            <a:r>
              <a:rPr lang="ko-KR" altLang="en-US" sz="1000" dirty="0" smtClean="0">
                <a:sym typeface="Wingdings" panose="05000000000000000000" pitchFamily="2" charset="2"/>
              </a:rPr>
              <a:t> 본인의 피해사실 기록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000" dirty="0" smtClean="0">
                <a:sym typeface="Wingdings" panose="05000000000000000000" pitchFamily="2" charset="2"/>
              </a:rPr>
              <a:t>*</a:t>
            </a:r>
            <a:r>
              <a:rPr lang="ko-KR" altLang="en-US" sz="1000" dirty="0" smtClean="0">
                <a:sym typeface="Wingdings" panose="05000000000000000000" pitchFamily="2" charset="2"/>
              </a:rPr>
              <a:t>다른 사건의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해결사례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( </a:t>
            </a:r>
            <a:r>
              <a:rPr lang="ko-KR" altLang="en-US" sz="1000" dirty="0" smtClean="0">
                <a:sym typeface="Wingdings" panose="05000000000000000000" pitchFamily="2" charset="2"/>
              </a:rPr>
              <a:t>모두의 일기장으로 표시</a:t>
            </a:r>
            <a:r>
              <a:rPr lang="en-US" altLang="ko-KR" sz="1000" dirty="0" smtClean="0">
                <a:sym typeface="Wingdings" panose="05000000000000000000" pitchFamily="2" charset="2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000" dirty="0" smtClean="0">
                <a:sym typeface="Wingdings" panose="05000000000000000000" pitchFamily="2" charset="2"/>
              </a:rPr>
              <a:t>*</a:t>
            </a:r>
            <a:r>
              <a:rPr lang="ko-KR" altLang="en-US" sz="1000" dirty="0" smtClean="0">
                <a:sym typeface="Wingdings" panose="05000000000000000000" pitchFamily="2" charset="2"/>
              </a:rPr>
              <a:t>상담센터 </a:t>
            </a:r>
            <a:r>
              <a:rPr lang="en-US" altLang="ko-KR" sz="1000" dirty="0" smtClean="0">
                <a:sym typeface="Wingdings" panose="05000000000000000000" pitchFamily="2" charset="2"/>
              </a:rPr>
              <a:t>/ </a:t>
            </a:r>
            <a:r>
              <a:rPr lang="ko-KR" altLang="en-US" sz="1000" dirty="0" smtClean="0">
                <a:sym typeface="Wingdings" panose="05000000000000000000" pitchFamily="2" charset="2"/>
              </a:rPr>
              <a:t>실시간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챗봇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000" dirty="0" smtClean="0">
                <a:sym typeface="Wingdings" panose="05000000000000000000" pitchFamily="2" charset="2"/>
              </a:rPr>
              <a:t>국내상담센터 연결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000" dirty="0" smtClean="0">
                <a:sym typeface="Wingdings" panose="05000000000000000000" pitchFamily="2" charset="2"/>
              </a:rPr>
              <a:t>*</a:t>
            </a:r>
            <a:r>
              <a:rPr lang="ko-KR" altLang="en-US" sz="1000" dirty="0" smtClean="0">
                <a:sym typeface="Wingdings" panose="05000000000000000000" pitchFamily="2" charset="2"/>
              </a:rPr>
              <a:t>회원가입 </a:t>
            </a:r>
            <a:r>
              <a:rPr lang="en-US" altLang="ko-KR" sz="1000" dirty="0" smtClean="0">
                <a:sym typeface="Wingdings" panose="05000000000000000000" pitchFamily="2" charset="2"/>
              </a:rPr>
              <a:t>/ </a:t>
            </a:r>
            <a:r>
              <a:rPr lang="ko-KR" altLang="en-US" sz="1000" dirty="0" smtClean="0">
                <a:sym typeface="Wingdings" panose="05000000000000000000" pitchFamily="2" charset="2"/>
              </a:rPr>
              <a:t>로그인페이지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ym typeface="Wingdings" panose="05000000000000000000" pitchFamily="2" charset="2"/>
              </a:rPr>
              <a:t>7.    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제작일정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: 2023.04.03 ~ 2023.07.14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ym typeface="Wingdings" panose="05000000000000000000" pitchFamily="2" charset="2"/>
              </a:rPr>
              <a:t>8.     </a:t>
            </a:r>
            <a:r>
              <a:rPr lang="ko-KR" altLang="en-US" sz="1000" dirty="0" smtClean="0">
                <a:sym typeface="Wingdings" panose="05000000000000000000" pitchFamily="2" charset="2"/>
              </a:rPr>
              <a:t>인력구성 </a:t>
            </a:r>
            <a:r>
              <a:rPr lang="en-US" altLang="ko-KR" sz="1000" dirty="0" smtClean="0">
                <a:sym typeface="Wingdings" panose="05000000000000000000" pitchFamily="2" charset="2"/>
              </a:rPr>
              <a:t>: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심다영</a:t>
            </a:r>
            <a:r>
              <a:rPr lang="en-US" altLang="ko-KR" sz="1000" dirty="0" smtClean="0">
                <a:sym typeface="Wingdings" panose="05000000000000000000" pitchFamily="2" charset="2"/>
              </a:rPr>
              <a:t>,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김시연</a:t>
            </a:r>
            <a:r>
              <a:rPr lang="en-US" altLang="ko-KR" sz="1000" dirty="0" smtClean="0"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sym typeface="Wingdings" panose="05000000000000000000" pitchFamily="2" charset="2"/>
              </a:rPr>
              <a:t>김원종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ym typeface="Wingdings" panose="05000000000000000000" pitchFamily="2" charset="2"/>
              </a:rPr>
              <a:t>9.     </a:t>
            </a:r>
            <a:r>
              <a:rPr lang="ko-KR" altLang="en-US" sz="1000" dirty="0" smtClean="0">
                <a:sym typeface="Wingdings" panose="05000000000000000000" pitchFamily="2" charset="2"/>
              </a:rPr>
              <a:t>준비할 사항 </a:t>
            </a:r>
            <a:r>
              <a:rPr lang="en-US" altLang="ko-KR" sz="1000" dirty="0" smtClean="0">
                <a:sym typeface="Wingdings" panose="05000000000000000000" pitchFamily="2" charset="2"/>
              </a:rPr>
              <a:t>: </a:t>
            </a:r>
            <a:r>
              <a:rPr lang="ko-KR" altLang="en-US" sz="1000" dirty="0" smtClean="0">
                <a:sym typeface="Wingdings" panose="05000000000000000000" pitchFamily="2" charset="2"/>
              </a:rPr>
              <a:t>피해사례 및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해결사례</a:t>
            </a:r>
            <a:r>
              <a:rPr lang="en-US" altLang="ko-KR" sz="1000" dirty="0" smtClean="0"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sym typeface="Wingdings" panose="05000000000000000000" pitchFamily="2" charset="2"/>
              </a:rPr>
              <a:t>상세페이지 레퍼런스</a:t>
            </a:r>
            <a:r>
              <a:rPr lang="en-US" altLang="ko-KR" sz="1000" dirty="0" smtClean="0">
                <a:sym typeface="Wingdings" panose="05000000000000000000" pitchFamily="2" charset="2"/>
              </a:rPr>
              <a:t>,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심리센터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en-US" altLang="ko-KR" sz="1000" dirty="0" err="1" smtClean="0">
                <a:sym typeface="Wingdings" panose="05000000000000000000" pitchFamily="2" charset="2"/>
              </a:rPr>
              <a:t>url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ym typeface="Wingdings" panose="05000000000000000000" pitchFamily="2" charset="2"/>
              </a:rPr>
              <a:t>10.  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기타참고</a:t>
            </a:r>
            <a:r>
              <a:rPr lang="ko-KR" altLang="en-US" sz="1000" dirty="0" smtClean="0">
                <a:sym typeface="Wingdings" panose="05000000000000000000" pitchFamily="2" charset="2"/>
              </a:rPr>
              <a:t> 사항</a:t>
            </a:r>
            <a:r>
              <a:rPr lang="en-US" altLang="ko-KR" sz="1000" dirty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: </a:t>
            </a:r>
            <a:r>
              <a:rPr lang="ko-KR" altLang="en-US" sz="1000" dirty="0" smtClean="0">
                <a:sym typeface="Wingdings" panose="05000000000000000000" pitchFamily="2" charset="2"/>
              </a:rPr>
              <a:t>국내 학교폭력페이지</a:t>
            </a:r>
            <a:r>
              <a:rPr lang="en-US" altLang="ko-KR" sz="1000" dirty="0" smtClean="0"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sym typeface="Wingdings" panose="05000000000000000000" pitchFamily="2" charset="2"/>
              </a:rPr>
              <a:t>유튜브</a:t>
            </a:r>
            <a:r>
              <a:rPr lang="en-US" altLang="ko-KR" sz="1000" dirty="0" smtClean="0">
                <a:sym typeface="Wingdings" panose="05000000000000000000" pitchFamily="2" charset="2"/>
              </a:rPr>
              <a:t>,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실제사례</a:t>
            </a:r>
            <a:r>
              <a:rPr lang="en-US" altLang="ko-KR" sz="1000" dirty="0" smtClean="0">
                <a:sym typeface="Wingdings" panose="05000000000000000000" pitchFamily="2" charset="2"/>
              </a:rPr>
              <a:t>,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상담센타</a:t>
            </a:r>
            <a:endParaRPr lang="en-US" altLang="ko-KR" sz="1000" dirty="0" smtClean="0"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1515" y="279918"/>
            <a:ext cx="363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+mj-lt"/>
              </a:rPr>
              <a:t>프로젝트 </a:t>
            </a:r>
            <a:r>
              <a:rPr lang="ko-KR" altLang="en-US" sz="3200" b="1" dirty="0" err="1" smtClean="0">
                <a:latin typeface="+mj-lt"/>
              </a:rPr>
              <a:t>기획안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007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7" y="0"/>
            <a:ext cx="5597929" cy="671751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16373" y="67888"/>
            <a:ext cx="319347" cy="28263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30630" y="3851563"/>
            <a:ext cx="319347" cy="28263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023008" y="701040"/>
            <a:ext cx="319347" cy="28263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781343" y="676101"/>
            <a:ext cx="319347" cy="30757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430630" y="5001907"/>
            <a:ext cx="319347" cy="28263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64673" y="701040"/>
            <a:ext cx="53612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네비게이션</a:t>
            </a:r>
            <a:r>
              <a:rPr lang="en-US" altLang="ko-KR" sz="1200" b="1" dirty="0" smtClean="0"/>
              <a:t>/ </a:t>
            </a:r>
            <a:r>
              <a:rPr lang="ko-KR" altLang="en-US" sz="1200" b="1" dirty="0" err="1" smtClean="0"/>
              <a:t>카테고리바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:</a:t>
            </a:r>
          </a:p>
          <a:p>
            <a:r>
              <a:rPr lang="ko-KR" altLang="en-US" sz="1200" dirty="0" smtClean="0"/>
              <a:t>   </a:t>
            </a:r>
            <a:r>
              <a:rPr lang="ko-KR" altLang="en-US" sz="1000" dirty="0" smtClean="0"/>
              <a:t>카테고리바를 클릭하면 관련 페이지로 이동</a:t>
            </a:r>
            <a:endParaRPr lang="en-US" altLang="ko-KR" sz="1000" dirty="0" smtClean="0"/>
          </a:p>
          <a:p>
            <a:r>
              <a:rPr lang="ko-KR" altLang="en-US" sz="1000" dirty="0" smtClean="0"/>
              <a:t>   홈페이지 메인 로고를 클릭하면 메인페이지로 이동</a:t>
            </a:r>
            <a:endParaRPr lang="en-US" altLang="ko-KR" sz="10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r>
              <a:rPr lang="en-US" altLang="ko-KR" sz="1200" b="1" dirty="0" smtClean="0"/>
              <a:t>2. </a:t>
            </a:r>
            <a:r>
              <a:rPr lang="ko-KR" altLang="en-US" sz="1200" b="1" dirty="0" smtClean="0"/>
              <a:t>콘텐츠 </a:t>
            </a:r>
            <a:r>
              <a:rPr lang="ko-KR" altLang="en-US" sz="1200" b="1" dirty="0" err="1" smtClean="0"/>
              <a:t>고정영역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서브 </a:t>
            </a:r>
            <a:r>
              <a:rPr lang="ko-KR" altLang="en-US" sz="1200" b="1" dirty="0" err="1" smtClean="0"/>
              <a:t>아티클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:</a:t>
            </a:r>
          </a:p>
          <a:p>
            <a:r>
              <a:rPr lang="en-US" altLang="ko-KR" sz="1200" dirty="0" smtClean="0"/>
              <a:t>   </a:t>
            </a:r>
            <a:r>
              <a:rPr lang="ko-KR" altLang="en-US" sz="1000" dirty="0" smtClean="0"/>
              <a:t>클릭 시 콘텐츠 페이지 넘김 효과</a:t>
            </a:r>
            <a:endParaRPr lang="en-US" altLang="ko-KR" sz="10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r>
              <a:rPr lang="en-US" altLang="ko-KR" sz="1200" b="1" dirty="0" smtClean="0"/>
              <a:t>3. </a:t>
            </a:r>
            <a:r>
              <a:rPr lang="ko-KR" altLang="en-US" sz="1200" b="1" dirty="0" smtClean="0"/>
              <a:t>컨텐츠 </a:t>
            </a:r>
            <a:r>
              <a:rPr lang="ko-KR" altLang="en-US" sz="1200" b="1" dirty="0" err="1" smtClean="0"/>
              <a:t>가변영역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메인 </a:t>
            </a:r>
            <a:r>
              <a:rPr lang="ko-KR" altLang="en-US" sz="1200" b="1" dirty="0" err="1" smtClean="0"/>
              <a:t>아티클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:</a:t>
            </a:r>
          </a:p>
          <a:p>
            <a:r>
              <a:rPr lang="en-US" altLang="ko-KR" sz="1200" dirty="0" smtClean="0"/>
              <a:t>   </a:t>
            </a:r>
            <a:r>
              <a:rPr lang="ko-KR" altLang="en-US" sz="1000" dirty="0" smtClean="0"/>
              <a:t>이미지 자동 넘김 효과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마우스를 사진에 올릴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모두의 일기장 이미지로 변경</a:t>
            </a:r>
            <a:endParaRPr lang="en-US" altLang="ko-KR" sz="10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b="1" dirty="0" smtClean="0"/>
              <a:t>4. </a:t>
            </a:r>
            <a:r>
              <a:rPr lang="ko-KR" altLang="en-US" sz="1200" b="1" dirty="0" smtClean="0"/>
              <a:t>컨텐츠 </a:t>
            </a:r>
            <a:r>
              <a:rPr lang="ko-KR" altLang="en-US" sz="1200" b="1" dirty="0" err="1" smtClean="0"/>
              <a:t>고정영역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서브 </a:t>
            </a:r>
            <a:r>
              <a:rPr lang="ko-KR" altLang="en-US" sz="1200" b="1" dirty="0" err="1" smtClean="0"/>
              <a:t>아티클</a:t>
            </a:r>
            <a:r>
              <a:rPr lang="en-US" altLang="ko-KR" sz="1200" b="1" dirty="0" smtClean="0"/>
              <a:t>: </a:t>
            </a:r>
          </a:p>
          <a:p>
            <a:r>
              <a:rPr lang="ko-KR" altLang="en-US" sz="1200" dirty="0" smtClean="0"/>
              <a:t>   </a:t>
            </a:r>
            <a:r>
              <a:rPr lang="ko-KR" altLang="en-US" sz="1000" dirty="0" smtClean="0"/>
              <a:t>로그인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회원가입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최신 피해 해결 사례 표시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5. </a:t>
            </a:r>
            <a:r>
              <a:rPr lang="ko-KR" altLang="en-US" sz="1200" b="1" dirty="0" smtClean="0"/>
              <a:t>공지사항</a:t>
            </a:r>
            <a:endParaRPr lang="en-US" altLang="ko-KR" sz="1200" b="1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b="1" dirty="0" smtClean="0"/>
              <a:t>6. </a:t>
            </a:r>
            <a:r>
              <a:rPr lang="ko-KR" altLang="en-US" sz="1200" b="1" dirty="0" err="1" smtClean="0"/>
              <a:t>풋터</a:t>
            </a:r>
            <a:r>
              <a:rPr lang="en-US" altLang="ko-KR" sz="1200" b="1" dirty="0" smtClean="0"/>
              <a:t>(Footer)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000" dirty="0" smtClean="0"/>
              <a:t>회사소개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오시는길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센터 전화번호</a:t>
            </a:r>
            <a:endParaRPr lang="ko-KR" altLang="en-US" sz="1000" dirty="0"/>
          </a:p>
        </p:txBody>
      </p:sp>
      <p:sp>
        <p:nvSpPr>
          <p:cNvPr id="10" name="타원 9"/>
          <p:cNvSpPr/>
          <p:nvPr/>
        </p:nvSpPr>
        <p:spPr>
          <a:xfrm>
            <a:off x="5430631" y="701040"/>
            <a:ext cx="319347" cy="28263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62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201</Words>
  <Application>Microsoft Office PowerPoint</Application>
  <PresentationFormat>와이드스크린</PresentationFormat>
  <Paragraphs>88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Symbol</vt:lpstr>
      <vt:lpstr>Wingdings</vt:lpstr>
      <vt:lpstr>Office 테마</vt:lpstr>
      <vt:lpstr>학교폭력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학교폭력</dc:title>
  <dc:creator>Windows 사용자</dc:creator>
  <cp:lastModifiedBy>Windows 사용자</cp:lastModifiedBy>
  <cp:revision>7</cp:revision>
  <dcterms:created xsi:type="dcterms:W3CDTF">2023-04-03T03:41:32Z</dcterms:created>
  <dcterms:modified xsi:type="dcterms:W3CDTF">2023-04-04T02:57:33Z</dcterms:modified>
</cp:coreProperties>
</file>