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D03EE-2FA1-2E67-60B8-000C6254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F7ACC-F990-C008-CA66-A652B1C77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0E278-0308-F922-1D36-9FCC742E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7FD92-DEE9-7E3C-DBAB-122087C2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672D1-65E3-734B-1478-F0B12B9A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5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6990-7D19-3A30-FC91-F762B151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34383-0691-D778-9B69-5FCD561B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7AE8B-A218-3285-5B65-6782C02A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FA91A-F401-E0CF-8F8C-9E597CA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A509C-A500-9704-F7E0-C254A633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247A51-FE2B-FDD3-26A7-A05E4B673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77D5E-0C54-2B0D-15D9-5B2E974D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3344C-950D-B270-C015-DB2BE1EF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B6906-950B-BCCB-4167-F0401EA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C6041-B000-6BAB-5649-32D877A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FA6B-A5A9-33FC-00E0-EB8A7B3E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3BACE-21EE-8F1D-094F-B8D499AF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7560-0D1A-1F58-B389-1611431A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2FE53-AEE0-DD30-CCC7-C144FE22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36E88-3C02-884A-58BA-F95E3524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899A-B24A-7E85-D54E-D585CEF3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E9233-5C95-A059-BCCE-BF732C61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BD82A-043D-8476-9208-166C2A50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EC91D-9C71-5EC2-E6AD-56708694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B5027-1771-1635-6F05-678C3BA9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2DCC7-779C-73CC-4871-BF35DDC6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A73B1-7EBE-AD5F-0627-196EBBB4A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DEA4B-AF76-4E1F-7AEB-6543C286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A9494-D69B-0D7C-1B12-A913F822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4FCD6-6E27-9F81-A120-D88B3EDE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2E102-BF3F-4B13-6043-23C187E9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5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2306A-0967-4D35-E0BE-A0539CCB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367FA-E3EE-6D26-0369-5DB926F1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9549B-9719-1869-CBDB-AB4D451E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5E15B4-7964-2A8F-611C-AA09E0C2F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4A09A9-484E-8A16-AB7A-5A8B91C80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A47FB3-11D2-0FDB-7C37-4126AF2A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EEA58-6803-6FD5-ADB8-30B73250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C9FD66-5A02-0D01-E534-37EC734C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471E-0D91-FE57-265C-FF5322AC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AD429D-1901-B53E-76F1-622CFFDA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DCBE0-08ED-14A0-8EFB-5F8A041C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342D6-24CB-CDF4-6D3F-7C2DB35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4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CE0D79-3F25-59DC-862F-A1B94D76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181D2-02FD-43A9-3145-2C08061D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4A064-924C-5FE7-ABC2-F4EF1452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BA98-290A-8694-25AD-2C546164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82BAE-46B1-10B0-D17E-0701E4C6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B5CFC-A092-07E9-709C-66D03AF3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2E90B-D9E1-92F0-B4DC-4021EA7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7CF11-FE15-ABE9-A698-D9D96F62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72820-2791-3F76-F877-213E4901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2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F9A32-F2DA-37C0-8ECB-F7365BCC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A37E7C-05E1-3067-FFAA-32554D22F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20A9-AA36-80FE-6C02-180066A9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321F0-DC08-4164-BEFF-47AAD015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FD714-D3F1-9684-7781-BDED2530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32971-B15B-EBA0-C7D3-F7B596FC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0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66BF28-02DC-19A0-A7F7-01910691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C6F80-B57C-BA6C-C222-999C775F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6E579-FD74-24B2-C53E-A4EB459C9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A8DF-E147-444C-8FE0-9FB9C8DB013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8C192-0E3A-4694-976A-783A3FAB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0D286-806F-7690-DF6E-0B41D9411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D46B-FDD4-4283-9C2D-8A8221956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8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FDFEAF-E0C8-47D6-A832-70780559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53"/>
            <a:ext cx="12192000" cy="66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A2C7E4-A8A7-9E83-6176-3389CC0C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18" y="0"/>
            <a:ext cx="390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A8CFCB-63DB-74DB-962B-067EC738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161469"/>
            <a:ext cx="8545118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9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D7AE7E-0E38-E528-58C9-15EEF76A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35" y="0"/>
            <a:ext cx="7118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9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E3F6E3-CBD7-2698-DD71-EE3F29B1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337706"/>
            <a:ext cx="8535591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103F53-B892-D771-7F0F-CB299A78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71" y="0"/>
            <a:ext cx="6873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7AA5D6-C849-BAB5-1817-FBE148FB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87" y="0"/>
            <a:ext cx="578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C72FCF-E1D2-1D99-94AF-650F15C9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590418"/>
            <a:ext cx="570627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CB83B6-3B76-B0FE-C06B-6E3E253B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5" y="0"/>
            <a:ext cx="11000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1C9521-168D-924D-1DAA-4E9D9BC1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45" y="0"/>
            <a:ext cx="3388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3F5558-2217-318B-3FF7-552DD88E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59" y="0"/>
            <a:ext cx="8421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3487F-1604-44EE-53F2-DF82F11C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FAF1-BF27-009B-207A-288ACBA3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904F5-1B42-3483-4DAA-112B72C2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79"/>
            <a:ext cx="12192000" cy="65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6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866A47-8AA9-0325-F04F-EF3C72FA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37" y="0"/>
            <a:ext cx="6328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5519AE-BC29-597B-2A4C-E6BC2FE0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71" y="0"/>
            <a:ext cx="5629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15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48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78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71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69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06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36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79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B5AF-C44D-D93A-4418-D012809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E30A7-7180-0854-05B8-66FAB996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D2457-BB87-67A3-E94A-C0F96189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0" y="0"/>
            <a:ext cx="10994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12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58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77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504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64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511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758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985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02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529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88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A64-8CE9-E23A-2352-17B9F57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921CD-87B9-A64E-7462-DDF5D079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C8FEF-DE06-D120-65B0-1982A47E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0"/>
            <a:ext cx="10913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28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864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295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365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46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489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006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5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D6AF9-13FF-4925-52A7-79331ED8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2C52A-6EE9-4BDB-ECC6-720CE0D3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37C1B-8A63-4EE2-76BA-63B02C1D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1" y="0"/>
            <a:ext cx="1148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938D27-58C2-3C86-9651-B5FB6264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590418"/>
            <a:ext cx="1147922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22D0CF-2B6C-ADC0-D87A-05904D2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499653"/>
            <a:ext cx="1097433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7B3447-9149-3A05-72C6-AA85B656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100"/>
            <a:ext cx="12192000" cy="36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8103B2-679D-CCCB-A08F-1DA52269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5" y="0"/>
            <a:ext cx="11900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jongbok</dc:creator>
  <cp:lastModifiedBy>park jongbok</cp:lastModifiedBy>
  <cp:revision>1</cp:revision>
  <dcterms:created xsi:type="dcterms:W3CDTF">2022-06-20T02:26:42Z</dcterms:created>
  <dcterms:modified xsi:type="dcterms:W3CDTF">2022-06-20T02:55:34Z</dcterms:modified>
</cp:coreProperties>
</file>