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7051-63D4-4E88-8027-E5ECA151C2F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69AB-EED4-4FA4-8A92-F0CD4CB67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1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A980-F6C8-431A-A375-6376D4C9596F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FFCE-B770-4DBD-883F-19882A783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2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A980-F6C8-431A-A375-6376D4C9596F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FFCE-B770-4DBD-883F-19882A783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4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A980-F6C8-431A-A375-6376D4C9596F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FFCE-B770-4DBD-883F-19882A783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838070"/>
              </p:ext>
            </p:extLst>
          </p:nvPr>
        </p:nvGraphicFramePr>
        <p:xfrm>
          <a:off x="107950" y="115888"/>
          <a:ext cx="8928099" cy="487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6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Screen</a:t>
                      </a:r>
                      <a:r>
                        <a:rPr lang="en-US" altLang="ko-KR" sz="1000" baseline="0" dirty="0" smtClean="0"/>
                        <a:t> Name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1" marR="91431" marT="45740" marB="457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문서명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화면 정의서</a:t>
                      </a:r>
                      <a:endParaRPr lang="ko-KR" altLang="en-US" sz="900" dirty="0"/>
                    </a:p>
                  </a:txBody>
                  <a:tcPr marL="91431" marR="91431" marT="45740" marB="45740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Screen</a:t>
                      </a:r>
                      <a:r>
                        <a:rPr lang="en-US" altLang="ko-KR" sz="1000" baseline="0" dirty="0" smtClean="0"/>
                        <a:t> ID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1" marR="91431" marT="45740" marB="457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Version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1.0</a:t>
                      </a:r>
                      <a:endParaRPr lang="ko-KR" altLang="en-US" sz="900" dirty="0"/>
                    </a:p>
                  </a:txBody>
                  <a:tcPr marL="91431" marR="91431" marT="45740" marB="45740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72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A980-F6C8-431A-A375-6376D4C9596F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FFCE-B770-4DBD-883F-19882A783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6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A980-F6C8-431A-A375-6376D4C9596F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FFCE-B770-4DBD-883F-19882A783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0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A980-F6C8-431A-A375-6376D4C9596F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FFCE-B770-4DBD-883F-19882A783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A980-F6C8-431A-A375-6376D4C9596F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FFCE-B770-4DBD-883F-19882A783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6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A980-F6C8-431A-A375-6376D4C9596F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FFCE-B770-4DBD-883F-19882A783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6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A980-F6C8-431A-A375-6376D4C9596F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FFCE-B770-4DBD-883F-19882A783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6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A980-F6C8-431A-A375-6376D4C9596F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FFCE-B770-4DBD-883F-19882A783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6A980-F6C8-431A-A375-6376D4C9596F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FFCE-B770-4DBD-883F-19882A783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2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39556" y="1879598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/>
              <a:t>화면 정의서</a:t>
            </a:r>
            <a:endParaRPr lang="ko-KR" alt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40921" y="2692397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AI</a:t>
            </a:r>
            <a:r>
              <a:rPr lang="ko-KR" altLang="en-US" sz="2000" b="1" dirty="0" smtClean="0"/>
              <a:t>바우처 지원사업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9194" y="3092507"/>
            <a:ext cx="4105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AI </a:t>
            </a:r>
            <a:r>
              <a:rPr lang="ko-KR" altLang="en-US" sz="1600" b="1" dirty="0" smtClean="0"/>
              <a:t>기반 청소년 성장 친구 </a:t>
            </a:r>
            <a:r>
              <a:rPr lang="en-US" altLang="ko-KR" sz="1600" b="1" dirty="0" smtClean="0"/>
              <a:t>“</a:t>
            </a:r>
            <a:r>
              <a:rPr lang="ko-KR" altLang="en-US" sz="1600" b="1" dirty="0" err="1" smtClean="0"/>
              <a:t>아자프렌드</a:t>
            </a:r>
            <a:r>
              <a:rPr lang="en-US" altLang="ko-KR" sz="1600" b="1" dirty="0" smtClean="0"/>
              <a:t>“ </a:t>
            </a:r>
            <a:r>
              <a:rPr lang="ko-KR" altLang="en-US" sz="1600" b="1" dirty="0" smtClean="0"/>
              <a:t>도입</a:t>
            </a:r>
            <a:endParaRPr lang="ko-KR" altLang="en-US" sz="16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80304"/>
              </p:ext>
            </p:extLst>
          </p:nvPr>
        </p:nvGraphicFramePr>
        <p:xfrm>
          <a:off x="2734731" y="4785360"/>
          <a:ext cx="3674536" cy="53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869">
                  <a:extLst>
                    <a:ext uri="{9D8B030D-6E8A-4147-A177-3AD203B41FA5}">
                      <a16:colId xmlns:a16="http://schemas.microsoft.com/office/drawing/2014/main" val="1220779359"/>
                    </a:ext>
                  </a:extLst>
                </a:gridCol>
                <a:gridCol w="2751667">
                  <a:extLst>
                    <a:ext uri="{9D8B030D-6E8A-4147-A177-3AD203B41FA5}">
                      <a16:colId xmlns:a16="http://schemas.microsoft.com/office/drawing/2014/main" val="958099423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11254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19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7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63921"/>
              </p:ext>
            </p:extLst>
          </p:nvPr>
        </p:nvGraphicFramePr>
        <p:xfrm>
          <a:off x="1524000" y="1893991"/>
          <a:ext cx="6095999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97692890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268376528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192177009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3191940478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3361050613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3586319461"/>
                    </a:ext>
                  </a:extLst>
                </a:gridCol>
              </a:tblGrid>
              <a:tr h="143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개정일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변경사유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90607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최초 등록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41661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891938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504621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33375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848976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358612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212771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361005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18892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764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1493081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개정 이력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271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00709"/>
              </p:ext>
            </p:extLst>
          </p:nvPr>
        </p:nvGraphicFramePr>
        <p:xfrm>
          <a:off x="107950" y="115888"/>
          <a:ext cx="8928099" cy="487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6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9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Screen</a:t>
                      </a:r>
                      <a:r>
                        <a:rPr lang="en-US" altLang="ko-KR" sz="1000" baseline="0" dirty="0" smtClean="0"/>
                        <a:t> Name</a:t>
                      </a:r>
                      <a:endParaRPr lang="ko-KR" altLang="en-US" sz="1000" dirty="0"/>
                    </a:p>
                  </a:txBody>
                  <a:tcPr marL="91431" marR="91431" marT="45740" marB="45740" anchor="ctr"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기본 화면</a:t>
                      </a:r>
                      <a:endParaRPr lang="ko-KR" altLang="en-US" sz="1000" dirty="0"/>
                    </a:p>
                  </a:txBody>
                  <a:tcPr marL="91431" marR="91431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문서명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화면 정의서</a:t>
                      </a:r>
                      <a:endParaRPr lang="ko-KR" altLang="en-US" sz="900" dirty="0"/>
                    </a:p>
                  </a:txBody>
                  <a:tcPr marL="91431" marR="91431" marT="45740" marB="45740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1" marR="91431" marT="45740" marB="457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Version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1.0</a:t>
                      </a:r>
                      <a:endParaRPr lang="ko-KR" altLang="en-US" sz="900" dirty="0"/>
                    </a:p>
                  </a:txBody>
                  <a:tcPr marL="91431" marR="91431" marT="45740" marB="45740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78601"/>
            <a:ext cx="2057400" cy="185209"/>
          </a:xfrm>
        </p:spPr>
        <p:txBody>
          <a:bodyPr/>
          <a:lstStyle/>
          <a:p>
            <a:pPr algn="ctr"/>
            <a:r>
              <a:rPr lang="en-US" altLang="ko-KR" sz="800" dirty="0" smtClean="0"/>
              <a:t>| </a:t>
            </a:r>
            <a:fld id="{2332FFCE-B770-4DBD-883F-19882A783655}" type="slidenum">
              <a:rPr lang="ko-KR" altLang="en-US" sz="800" smtClean="0"/>
              <a:pPr algn="ctr"/>
              <a:t>3</a:t>
            </a:fld>
            <a:r>
              <a:rPr lang="ko-KR" altLang="en-US" sz="800" dirty="0" smtClean="0"/>
              <a:t> </a:t>
            </a:r>
            <a:r>
              <a:rPr lang="en-US" altLang="ko-KR" sz="800" dirty="0" smtClean="0"/>
              <a:t>|</a:t>
            </a:r>
            <a:endParaRPr lang="ko-KR" altLang="en-US" sz="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15481"/>
              </p:ext>
            </p:extLst>
          </p:nvPr>
        </p:nvGraphicFramePr>
        <p:xfrm>
          <a:off x="6654296" y="990128"/>
          <a:ext cx="2381753" cy="12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70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    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사용자와 시스템의 질의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내용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출력하는 화면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질의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응답 작성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사용자가 작성한 질의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응답을 시스템에 전송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및 화면에 출력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챗봇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종료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04283" y="990129"/>
            <a:ext cx="2963333" cy="498733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4283" y="990128"/>
            <a:ext cx="2963333" cy="40687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5600"/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아자프렌드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067" y="6140983"/>
            <a:ext cx="2184400" cy="40687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내용을 입력해 주세요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62251" y="6140982"/>
            <a:ext cx="514350" cy="40687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전송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80265" y="1058334"/>
            <a:ext cx="296335" cy="27093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89451" y="1045397"/>
            <a:ext cx="296333" cy="296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7591" y="6011349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766607" y="3309658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698943" y="6021638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820460" y="1140062"/>
            <a:ext cx="198966" cy="2151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4283" y="5977468"/>
            <a:ext cx="2963333" cy="68384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5600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왼쪽 중괄호 34"/>
          <p:cNvSpPr/>
          <p:nvPr/>
        </p:nvSpPr>
        <p:spPr>
          <a:xfrm>
            <a:off x="829934" y="5244305"/>
            <a:ext cx="196963" cy="972000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04354" y="5808386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5. </a:t>
            </a:r>
            <a:r>
              <a:rPr lang="ko-KR" altLang="en-US" sz="1000" dirty="0" smtClean="0">
                <a:solidFill>
                  <a:schemeClr val="tx1"/>
                </a:solidFill>
              </a:rPr>
              <a:t>달달한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마카롱</a:t>
            </a:r>
            <a:r>
              <a:rPr lang="ko-KR" altLang="en-US" sz="1000" dirty="0" smtClean="0">
                <a:solidFill>
                  <a:schemeClr val="tx1"/>
                </a:solidFill>
              </a:rPr>
              <a:t> 쿠키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21672"/>
              </p:ext>
            </p:extLst>
          </p:nvPr>
        </p:nvGraphicFramePr>
        <p:xfrm>
          <a:off x="107950" y="115888"/>
          <a:ext cx="8928099" cy="487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6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9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Screen</a:t>
                      </a:r>
                      <a:r>
                        <a:rPr lang="en-US" altLang="ko-KR" sz="1000" baseline="0" dirty="0" smtClean="0"/>
                        <a:t> Name</a:t>
                      </a:r>
                      <a:endParaRPr lang="ko-KR" altLang="en-US" sz="1000" dirty="0"/>
                    </a:p>
                  </a:txBody>
                  <a:tcPr marL="91431" marR="91431" marT="45740" marB="45740" anchor="ctr"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기계 주도 체험학습 추천 화면</a:t>
                      </a:r>
                      <a:endParaRPr lang="ko-KR" altLang="en-US" sz="1000" dirty="0"/>
                    </a:p>
                  </a:txBody>
                  <a:tcPr marL="91431" marR="91431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문서명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화면 정의서</a:t>
                      </a:r>
                      <a:endParaRPr lang="ko-KR" altLang="en-US" sz="900" dirty="0"/>
                    </a:p>
                  </a:txBody>
                  <a:tcPr marL="91431" marR="91431" marT="45740" marB="45740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1" marR="91431" marT="45740" marB="457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Version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1.0</a:t>
                      </a:r>
                      <a:endParaRPr lang="ko-KR" altLang="en-US" sz="900" dirty="0"/>
                    </a:p>
                  </a:txBody>
                  <a:tcPr marL="91431" marR="91431" marT="45740" marB="45740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78601"/>
            <a:ext cx="2057400" cy="185209"/>
          </a:xfrm>
        </p:spPr>
        <p:txBody>
          <a:bodyPr/>
          <a:lstStyle/>
          <a:p>
            <a:pPr algn="ctr"/>
            <a:r>
              <a:rPr lang="en-US" altLang="ko-KR" sz="800" dirty="0" smtClean="0"/>
              <a:t>| </a:t>
            </a:r>
            <a:fld id="{2332FFCE-B770-4DBD-883F-19882A783655}" type="slidenum">
              <a:rPr lang="ko-KR" altLang="en-US" sz="800" smtClean="0"/>
              <a:pPr algn="ctr"/>
              <a:t>4</a:t>
            </a:fld>
            <a:r>
              <a:rPr lang="ko-KR" altLang="en-US" sz="800" dirty="0" smtClean="0"/>
              <a:t> </a:t>
            </a:r>
            <a:r>
              <a:rPr lang="en-US" altLang="ko-KR" sz="800" dirty="0" smtClean="0"/>
              <a:t>|</a:t>
            </a:r>
            <a:endParaRPr lang="ko-KR" altLang="en-US" sz="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27736"/>
              </p:ext>
            </p:extLst>
          </p:nvPr>
        </p:nvGraphicFramePr>
        <p:xfrm>
          <a:off x="6654296" y="990128"/>
          <a:ext cx="2381753" cy="141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70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    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시스템의 질의</a:t>
                      </a: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사용자의 응답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시스템의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응답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시스템의 맞춤형 추천 결과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16316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체험학습 페이지로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차상위 추천 결과 요청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741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04283" y="990129"/>
            <a:ext cx="2963333" cy="498733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4283" y="990128"/>
            <a:ext cx="2963333" cy="40687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5600"/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아자프렌드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80265" y="1058334"/>
            <a:ext cx="296335" cy="27093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89451" y="1045397"/>
            <a:ext cx="296333" cy="296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1009647" y="1551093"/>
            <a:ext cx="2009778" cy="447040"/>
          </a:xfrm>
          <a:prstGeom prst="wedgeRoundRectCallout">
            <a:avLst>
              <a:gd name="adj1" fmla="val -56099"/>
              <a:gd name="adj2" fmla="val -263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맞춤형 체험학습 추천을 원하시나요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16352" y="1513935"/>
            <a:ext cx="296333" cy="296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1009647" y="2143409"/>
            <a:ext cx="2009778" cy="288098"/>
          </a:xfrm>
          <a:prstGeom prst="wedgeRoundRectCallout">
            <a:avLst>
              <a:gd name="adj1" fmla="val 55117"/>
              <a:gd name="adj2" fmla="val -320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00084" y="1474527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90305" y="2014845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009647" y="2576783"/>
            <a:ext cx="2009778" cy="447040"/>
          </a:xfrm>
          <a:prstGeom prst="wedgeRoundRectCallout">
            <a:avLst>
              <a:gd name="adj1" fmla="val -56099"/>
              <a:gd name="adj2" fmla="val -263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ko-KR" altLang="en-US" sz="1000" dirty="0" smtClean="0">
                <a:solidFill>
                  <a:schemeClr val="tx1"/>
                </a:solidFill>
              </a:rPr>
              <a:t>고객님</a:t>
            </a:r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r>
              <a:rPr lang="ko-KR" altLang="en-US" sz="1000" dirty="0" smtClean="0">
                <a:solidFill>
                  <a:schemeClr val="tx1"/>
                </a:solidFill>
              </a:rPr>
              <a:t>의 맞춤형 체험학습 추천 결과입니다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6352" y="2558277"/>
            <a:ext cx="296333" cy="296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909328" y="2517637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09647" y="3169099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 </a:t>
            </a:r>
            <a:r>
              <a:rPr lang="ko-KR" altLang="en-US" sz="1000" dirty="0" smtClean="0">
                <a:solidFill>
                  <a:schemeClr val="tx1"/>
                </a:solidFill>
              </a:rPr>
              <a:t>배우와 함께 하는 신나는 연기 체험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9647" y="3698556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2. </a:t>
            </a:r>
            <a:r>
              <a:rPr lang="ko-KR" altLang="en-US" sz="1000" dirty="0" smtClean="0">
                <a:solidFill>
                  <a:schemeClr val="tx1"/>
                </a:solidFill>
              </a:rPr>
              <a:t>쿠키 체험학교 </a:t>
            </a:r>
            <a:r>
              <a:rPr lang="en-US" altLang="ko-KR" sz="1000" dirty="0" smtClean="0">
                <a:solidFill>
                  <a:schemeClr val="tx1"/>
                </a:solidFill>
              </a:rPr>
              <a:t>&amp; </a:t>
            </a:r>
            <a:r>
              <a:rPr lang="ko-KR" altLang="en-US" sz="1000" dirty="0" smtClean="0">
                <a:solidFill>
                  <a:schemeClr val="tx1"/>
                </a:solidFill>
              </a:rPr>
              <a:t>창의 놀이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9647" y="4228011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3. </a:t>
            </a:r>
            <a:r>
              <a:rPr lang="ko-KR" altLang="en-US" sz="1000" dirty="0" smtClean="0">
                <a:solidFill>
                  <a:schemeClr val="tx1"/>
                </a:solidFill>
              </a:rPr>
              <a:t>나는 </a:t>
            </a:r>
            <a:r>
              <a:rPr lang="en-US" altLang="ko-KR" sz="1000" dirty="0" smtClean="0">
                <a:solidFill>
                  <a:schemeClr val="tx1"/>
                </a:solidFill>
              </a:rPr>
              <a:t>VR </a:t>
            </a:r>
            <a:r>
              <a:rPr lang="ko-KR" altLang="en-US" sz="1000" dirty="0" smtClean="0">
                <a:solidFill>
                  <a:schemeClr val="tx1"/>
                </a:solidFill>
              </a:rPr>
              <a:t>익스플로러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900084" y="3057045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1770" b="11877"/>
          <a:stretch/>
        </p:blipFill>
        <p:spPr>
          <a:xfrm>
            <a:off x="4776255" y="3169099"/>
            <a:ext cx="2861554" cy="20314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31" name="꺾인 연결선 30"/>
          <p:cNvCxnSpPr>
            <a:stCxn id="6" idx="3"/>
            <a:endCxn id="7" idx="1"/>
          </p:cNvCxnSpPr>
          <p:nvPr/>
        </p:nvCxnSpPr>
        <p:spPr>
          <a:xfrm>
            <a:off x="3019425" y="3361190"/>
            <a:ext cx="1756830" cy="82363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왼쪽 중괄호 37"/>
          <p:cNvSpPr/>
          <p:nvPr/>
        </p:nvSpPr>
        <p:spPr>
          <a:xfrm>
            <a:off x="829934" y="3137301"/>
            <a:ext cx="196963" cy="1512000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04283" y="5977468"/>
            <a:ext cx="2963333" cy="683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5600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09647" y="4753153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더 많은 정보를 보려면</a:t>
            </a:r>
            <a:r>
              <a:rPr lang="en-US" altLang="ko-KR" sz="1000" dirty="0" smtClean="0">
                <a:solidFill>
                  <a:schemeClr val="tx1"/>
                </a:solidFill>
              </a:rPr>
              <a:t>? Go 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898216" y="4654156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06970" y="5294608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4. VR </a:t>
            </a:r>
            <a:r>
              <a:rPr lang="ko-KR" altLang="en-US" sz="1000" dirty="0" smtClean="0">
                <a:solidFill>
                  <a:schemeClr val="tx1"/>
                </a:solidFill>
              </a:rPr>
              <a:t>직업체험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067" y="6140983"/>
            <a:ext cx="2184400" cy="40687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내용을 입력해 주세요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62251" y="6140982"/>
            <a:ext cx="514350" cy="40687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전송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0935" y="5597912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80969" y="3771304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04283" y="5977468"/>
            <a:ext cx="2963333" cy="683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5600"/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66972"/>
              </p:ext>
            </p:extLst>
          </p:nvPr>
        </p:nvGraphicFramePr>
        <p:xfrm>
          <a:off x="107950" y="115888"/>
          <a:ext cx="8928099" cy="487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6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9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Screen</a:t>
                      </a:r>
                      <a:r>
                        <a:rPr lang="en-US" altLang="ko-KR" sz="1000" baseline="0" dirty="0" smtClean="0"/>
                        <a:t> Name</a:t>
                      </a:r>
                      <a:endParaRPr lang="ko-KR" altLang="en-US" sz="1000" dirty="0"/>
                    </a:p>
                  </a:txBody>
                  <a:tcPr marL="91431" marR="91431" marT="45740" marB="45740" anchor="ctr"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질문 기반 체험학습 추천 화면</a:t>
                      </a:r>
                      <a:endParaRPr lang="ko-KR" altLang="en-US" sz="1000" dirty="0"/>
                    </a:p>
                  </a:txBody>
                  <a:tcPr marL="91431" marR="91431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문서명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화면 정의서</a:t>
                      </a:r>
                      <a:endParaRPr lang="ko-KR" altLang="en-US" sz="900" dirty="0"/>
                    </a:p>
                  </a:txBody>
                  <a:tcPr marL="91431" marR="91431" marT="45740" marB="45740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1" marR="91431" marT="45740" marB="457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Version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1.0</a:t>
                      </a:r>
                      <a:endParaRPr lang="ko-KR" altLang="en-US" sz="900" dirty="0"/>
                    </a:p>
                  </a:txBody>
                  <a:tcPr marL="91431" marR="91431" marT="45740" marB="45740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78601"/>
            <a:ext cx="2057400" cy="185209"/>
          </a:xfrm>
        </p:spPr>
        <p:txBody>
          <a:bodyPr/>
          <a:lstStyle/>
          <a:p>
            <a:pPr algn="ctr"/>
            <a:r>
              <a:rPr lang="en-US" altLang="ko-KR" sz="800" dirty="0" smtClean="0"/>
              <a:t>| </a:t>
            </a:r>
            <a:fld id="{2332FFCE-B770-4DBD-883F-19882A783655}" type="slidenum">
              <a:rPr lang="ko-KR" altLang="en-US" sz="800" smtClean="0"/>
              <a:pPr algn="ctr"/>
              <a:t>5</a:t>
            </a:fld>
            <a:r>
              <a:rPr lang="ko-KR" altLang="en-US" sz="800" dirty="0" smtClean="0"/>
              <a:t> </a:t>
            </a:r>
            <a:r>
              <a:rPr lang="en-US" altLang="ko-KR" sz="800" dirty="0" smtClean="0"/>
              <a:t>|</a:t>
            </a:r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404283" y="990129"/>
            <a:ext cx="2963333" cy="498733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4283" y="990128"/>
            <a:ext cx="2963333" cy="40687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5600"/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아자프렌드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067" y="6140983"/>
            <a:ext cx="2184400" cy="40687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내용을 입력해 주세요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62251" y="6140982"/>
            <a:ext cx="514350" cy="40687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전송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80265" y="1058334"/>
            <a:ext cx="296335" cy="27093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89451" y="1045397"/>
            <a:ext cx="296333" cy="296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1009646" y="1551093"/>
            <a:ext cx="2009778" cy="288098"/>
          </a:xfrm>
          <a:prstGeom prst="wedgeRoundRectCallout">
            <a:avLst>
              <a:gd name="adj1" fmla="val 55117"/>
              <a:gd name="adj2" fmla="val -320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증강현실 체험학습 추천해줘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882060" y="1720381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009646" y="1975005"/>
            <a:ext cx="2009778" cy="447040"/>
          </a:xfrm>
          <a:prstGeom prst="wedgeRoundRectCallout">
            <a:avLst>
              <a:gd name="adj1" fmla="val -56099"/>
              <a:gd name="adj2" fmla="val -263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증강현실 관련 체험학습을 추천해 드릴께요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6351" y="1956499"/>
            <a:ext cx="296333" cy="296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4000" y="3178072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09646" y="2567321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VR </a:t>
            </a:r>
            <a:r>
              <a:rPr lang="ko-KR" altLang="en-US" sz="1000" dirty="0" smtClean="0">
                <a:solidFill>
                  <a:schemeClr val="tx1"/>
                </a:solidFill>
              </a:rPr>
              <a:t>직업 체험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9646" y="3096778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AR </a:t>
            </a:r>
            <a:r>
              <a:rPr lang="ko-KR" altLang="en-US" sz="1000" dirty="0" smtClean="0">
                <a:solidFill>
                  <a:schemeClr val="tx1"/>
                </a:solidFill>
              </a:rPr>
              <a:t>증강현실과 함께하는 컵 여행</a:t>
            </a:r>
            <a:r>
              <a:rPr lang="en-US" altLang="ko-KR" sz="1000" dirty="0" smtClean="0">
                <a:solidFill>
                  <a:schemeClr val="tx1"/>
                </a:solidFill>
              </a:rPr>
              <a:t>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3096" y="4137972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더 많은 정보를 보려면</a:t>
            </a:r>
            <a:r>
              <a:rPr lang="en-US" altLang="ko-KR" sz="1000" dirty="0" smtClean="0">
                <a:solidFill>
                  <a:schemeClr val="tx1"/>
                </a:solidFill>
              </a:rPr>
              <a:t>? Go 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900083" y="2455267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1" name="꺾인 연결선 30"/>
          <p:cNvCxnSpPr>
            <a:stCxn id="6" idx="3"/>
            <a:endCxn id="34" idx="1"/>
          </p:cNvCxnSpPr>
          <p:nvPr/>
        </p:nvCxnSpPr>
        <p:spPr>
          <a:xfrm>
            <a:off x="3019424" y="2759412"/>
            <a:ext cx="1313162" cy="11228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893533" y="4019846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왼쪽 중괄호 37"/>
          <p:cNvSpPr/>
          <p:nvPr/>
        </p:nvSpPr>
        <p:spPr>
          <a:xfrm>
            <a:off x="812684" y="2562679"/>
            <a:ext cx="196963" cy="1476000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03096" y="3620964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나는 </a:t>
            </a:r>
            <a:r>
              <a:rPr lang="en-US" altLang="ko-KR" sz="1000" dirty="0" smtClean="0">
                <a:solidFill>
                  <a:schemeClr val="tx1"/>
                </a:solidFill>
              </a:rPr>
              <a:t>VR </a:t>
            </a:r>
            <a:r>
              <a:rPr lang="ko-KR" altLang="en-US" sz="1000" dirty="0" smtClean="0">
                <a:solidFill>
                  <a:schemeClr val="tx1"/>
                </a:solidFill>
              </a:rPr>
              <a:t>익스플로러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586" y="2759411"/>
            <a:ext cx="2867095" cy="22456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65657"/>
              </p:ext>
            </p:extLst>
          </p:nvPr>
        </p:nvGraphicFramePr>
        <p:xfrm>
          <a:off x="6654296" y="990128"/>
          <a:ext cx="2381753" cy="121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70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    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사용자의 질의</a:t>
                      </a: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시스템의 응답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426965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사용자의 질의에 대한 시스템 추천 결과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체험학습 페이지로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차상위 추천 결과 요청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타원 35"/>
          <p:cNvSpPr/>
          <p:nvPr/>
        </p:nvSpPr>
        <p:spPr>
          <a:xfrm>
            <a:off x="2919178" y="2069396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09747"/>
              </p:ext>
            </p:extLst>
          </p:nvPr>
        </p:nvGraphicFramePr>
        <p:xfrm>
          <a:off x="107950" y="115888"/>
          <a:ext cx="8928099" cy="487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6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9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Screen</a:t>
                      </a:r>
                      <a:r>
                        <a:rPr lang="en-US" altLang="ko-KR" sz="1000" baseline="0" dirty="0" smtClean="0"/>
                        <a:t> Name</a:t>
                      </a:r>
                      <a:endParaRPr lang="ko-KR" altLang="en-US" sz="1000" dirty="0"/>
                    </a:p>
                  </a:txBody>
                  <a:tcPr marL="91431" marR="91431" marT="45740" marB="45740" anchor="ctr"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체험학습 지식 질의응답 화면</a:t>
                      </a:r>
                      <a:endParaRPr lang="ko-KR" altLang="en-US" sz="1000" dirty="0"/>
                    </a:p>
                  </a:txBody>
                  <a:tcPr marL="91431" marR="91431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문서명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화면 정의서</a:t>
                      </a:r>
                      <a:endParaRPr lang="ko-KR" altLang="en-US" sz="900" dirty="0"/>
                    </a:p>
                  </a:txBody>
                  <a:tcPr marL="91431" marR="91431" marT="45740" marB="45740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31" marR="91431" marT="45740" marB="457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Version</a:t>
                      </a:r>
                      <a:endParaRPr lang="ko-KR" altLang="en-US" sz="1000" dirty="0"/>
                    </a:p>
                  </a:txBody>
                  <a:tcPr marL="91431" marR="91431" marT="45740" marB="4574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1.0</a:t>
                      </a:r>
                      <a:endParaRPr lang="ko-KR" altLang="en-US" sz="900" dirty="0"/>
                    </a:p>
                  </a:txBody>
                  <a:tcPr marL="91431" marR="91431" marT="45740" marB="45740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31" marR="91431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543300" y="6578601"/>
            <a:ext cx="2057400" cy="185209"/>
          </a:xfrm>
        </p:spPr>
        <p:txBody>
          <a:bodyPr/>
          <a:lstStyle/>
          <a:p>
            <a:pPr algn="ctr"/>
            <a:r>
              <a:rPr lang="en-US" altLang="ko-KR" sz="800" dirty="0" smtClean="0"/>
              <a:t>| </a:t>
            </a:r>
            <a:fld id="{2332FFCE-B770-4DBD-883F-19882A783655}" type="slidenum">
              <a:rPr lang="ko-KR" altLang="en-US" sz="800" smtClean="0"/>
              <a:pPr algn="ctr"/>
              <a:t>6</a:t>
            </a:fld>
            <a:r>
              <a:rPr lang="ko-KR" altLang="en-US" sz="800" dirty="0" smtClean="0"/>
              <a:t> </a:t>
            </a:r>
            <a:r>
              <a:rPr lang="en-US" altLang="ko-KR" sz="800" dirty="0" smtClean="0"/>
              <a:t>|</a:t>
            </a:r>
            <a:endParaRPr lang="ko-KR" altLang="en-US" sz="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22993"/>
              </p:ext>
            </p:extLst>
          </p:nvPr>
        </p:nvGraphicFramePr>
        <p:xfrm>
          <a:off x="6654296" y="990128"/>
          <a:ext cx="2381753" cy="141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70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    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5990" marR="3599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사용자의 질의</a:t>
                      </a: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질의에 대한 시스템의 응답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사용자 질의에 대한 추천 결과 요청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사용자 질의에 대한 시스템 추천 결과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630154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해당 체험학습 페이지로 이동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976559"/>
                  </a:ext>
                </a:extLst>
              </a:tr>
              <a:tr h="203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5990" marR="35990" marT="36003" marB="360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차상위 추천 결과 요청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35990" marR="35990" marT="36003" marB="36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18114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04283" y="990129"/>
            <a:ext cx="2963333" cy="498733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4283" y="990128"/>
            <a:ext cx="2963333" cy="40687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5600"/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아자프렌드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067" y="6138267"/>
            <a:ext cx="2184400" cy="40687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</a:rPr>
              <a:t>내용을 입력해 주세요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62251" y="6138266"/>
            <a:ext cx="514350" cy="40687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전송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80265" y="1058334"/>
            <a:ext cx="296335" cy="27093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89451" y="1045397"/>
            <a:ext cx="296333" cy="296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1009646" y="1992212"/>
            <a:ext cx="2009778" cy="1042541"/>
          </a:xfrm>
          <a:prstGeom prst="wedgeRoundRectCallout">
            <a:avLst>
              <a:gd name="adj1" fmla="val -56099"/>
              <a:gd name="adj2" fmla="val -353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증강현실은 가상현실의 한 분야로 실제로 존재하는 환경에 가상의 사물이나 정보를 합성하여 마치 원래의 환경에 존재하는 사물처럼 보이도록 하는 컴퓨터 그래픽 기법이다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16351" y="1963522"/>
            <a:ext cx="296333" cy="296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1009646" y="1551093"/>
            <a:ext cx="2009778" cy="288098"/>
          </a:xfrm>
          <a:prstGeom prst="wedgeRoundRectCallout">
            <a:avLst>
              <a:gd name="adj1" fmla="val 55117"/>
              <a:gd name="adj2" fmla="val -320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증강현실이 뭐야</a:t>
            </a:r>
            <a:r>
              <a:rPr lang="en-US" altLang="ko-KR" sz="1000" dirty="0" smtClean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900084" y="1718634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90304" y="1880726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09646" y="3144558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체험활동 추천으로 </a:t>
            </a:r>
            <a:r>
              <a:rPr lang="en-US" altLang="ko-KR" sz="1000" dirty="0" smtClean="0">
                <a:solidFill>
                  <a:schemeClr val="tx1"/>
                </a:solidFill>
              </a:rPr>
              <a:t>Go 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90303" y="3048969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4283" y="5974752"/>
            <a:ext cx="2963333" cy="68384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5600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0804" y="4215030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09646" y="3664969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VR </a:t>
            </a:r>
            <a:r>
              <a:rPr lang="ko-KR" altLang="en-US" sz="1000" dirty="0" smtClean="0">
                <a:solidFill>
                  <a:schemeClr val="tx1"/>
                </a:solidFill>
              </a:rPr>
              <a:t>직업 체험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09646" y="4194426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AR </a:t>
            </a:r>
            <a:r>
              <a:rPr lang="ko-KR" altLang="en-US" sz="1000" dirty="0" smtClean="0">
                <a:solidFill>
                  <a:schemeClr val="tx1"/>
                </a:solidFill>
              </a:rPr>
              <a:t>증강현실과 함께하는 컵 여행</a:t>
            </a:r>
            <a:r>
              <a:rPr lang="en-US" altLang="ko-KR" sz="1000" dirty="0" smtClean="0">
                <a:solidFill>
                  <a:schemeClr val="tx1"/>
                </a:solidFill>
              </a:rPr>
              <a:t>!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왼쪽 중괄호 24"/>
          <p:cNvSpPr/>
          <p:nvPr/>
        </p:nvSpPr>
        <p:spPr>
          <a:xfrm>
            <a:off x="819535" y="3597835"/>
            <a:ext cx="196963" cy="1548000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03096" y="4718612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나는 </a:t>
            </a:r>
            <a:r>
              <a:rPr lang="en-US" altLang="ko-KR" sz="1000" dirty="0" smtClean="0">
                <a:solidFill>
                  <a:schemeClr val="tx1"/>
                </a:solidFill>
              </a:rPr>
              <a:t>VR </a:t>
            </a:r>
            <a:r>
              <a:rPr lang="ko-KR" altLang="en-US" sz="1000" dirty="0" smtClean="0">
                <a:solidFill>
                  <a:schemeClr val="tx1"/>
                </a:solidFill>
              </a:rPr>
              <a:t>익스플로러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2" idx="3"/>
            <a:endCxn id="29" idx="1"/>
          </p:cNvCxnSpPr>
          <p:nvPr/>
        </p:nvCxnSpPr>
        <p:spPr>
          <a:xfrm>
            <a:off x="3019424" y="3857060"/>
            <a:ext cx="1907349" cy="8615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73" y="3595784"/>
            <a:ext cx="2867095" cy="22456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4" name="모서리가 둥근 직사각형 33"/>
          <p:cNvSpPr/>
          <p:nvPr/>
        </p:nvSpPr>
        <p:spPr>
          <a:xfrm>
            <a:off x="1003096" y="5236391"/>
            <a:ext cx="2009778" cy="384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더 많은 정보를 보려면</a:t>
            </a:r>
            <a:r>
              <a:rPr lang="en-US" altLang="ko-KR" sz="1000" dirty="0" smtClean="0">
                <a:solidFill>
                  <a:schemeClr val="tx1"/>
                </a:solidFill>
              </a:rPr>
              <a:t>? Go 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893533" y="5118265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893533" y="3586487"/>
            <a:ext cx="238683" cy="2386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2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376</Words>
  <Application>Microsoft Office PowerPoint</Application>
  <PresentationFormat>화면 슬라이드 쇼(4:3)</PresentationFormat>
  <Paragraphs>149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39</cp:revision>
  <dcterms:created xsi:type="dcterms:W3CDTF">2021-06-22T00:44:45Z</dcterms:created>
  <dcterms:modified xsi:type="dcterms:W3CDTF">2021-06-30T06:24:36Z</dcterms:modified>
</cp:coreProperties>
</file>