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F6245-5FDE-49EC-AD0A-378F5641B05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68A5B4-6FAF-4620-8709-1E3AFB591D3C}">
      <dgm:prSet/>
      <dgm:spPr/>
      <dgm:t>
        <a:bodyPr/>
        <a:lstStyle/>
        <a:p>
          <a:r>
            <a:rPr kumimoji="1" lang="ko-KR"/>
            <a:t>수강신청 기간에 많은 학생들이 처음에 잡지 못한 과목들에 대해 아쉬운 점들이 많이 남아 있음</a:t>
          </a:r>
          <a:endParaRPr lang="en-US"/>
        </a:p>
      </dgm:t>
    </dgm:pt>
    <dgm:pt modelId="{FCF5893D-AE3F-4841-89EB-2FC7BA8284CC}" type="parTrans" cxnId="{872F0B88-8312-47C9-BB4E-82C9285D2883}">
      <dgm:prSet/>
      <dgm:spPr/>
      <dgm:t>
        <a:bodyPr/>
        <a:lstStyle/>
        <a:p>
          <a:endParaRPr lang="en-US"/>
        </a:p>
      </dgm:t>
    </dgm:pt>
    <dgm:pt modelId="{A26779C5-6FBB-4487-95D0-FA9F2458FEE1}" type="sibTrans" cxnId="{872F0B88-8312-47C9-BB4E-82C9285D2883}">
      <dgm:prSet/>
      <dgm:spPr/>
      <dgm:t>
        <a:bodyPr/>
        <a:lstStyle/>
        <a:p>
          <a:endParaRPr lang="en-US"/>
        </a:p>
      </dgm:t>
    </dgm:pt>
    <dgm:pt modelId="{B4B9DD9D-01BC-430B-AC03-6B48352D1FE1}">
      <dgm:prSet/>
      <dgm:spPr/>
      <dgm:t>
        <a:bodyPr/>
        <a:lstStyle/>
        <a:p>
          <a:r>
            <a:rPr kumimoji="1" lang="ko-KR"/>
            <a:t>하지만</a:t>
          </a:r>
          <a:r>
            <a:rPr kumimoji="1" lang="en-US"/>
            <a:t>,</a:t>
          </a:r>
          <a:r>
            <a:rPr kumimoji="1" lang="ko-KR"/>
            <a:t> 자신이 원하는 과목의 남은 여석을 실시간으로 어떻게 변화하는지에 대해서는 알 수 없다</a:t>
          </a:r>
          <a:r>
            <a:rPr kumimoji="1" lang="en-US"/>
            <a:t>.</a:t>
          </a:r>
          <a:endParaRPr lang="en-US"/>
        </a:p>
      </dgm:t>
    </dgm:pt>
    <dgm:pt modelId="{60214601-6D44-4364-9EE8-6104C053575B}" type="parTrans" cxnId="{058398E7-FF2B-4220-BB7D-31C39358B0B6}">
      <dgm:prSet/>
      <dgm:spPr/>
      <dgm:t>
        <a:bodyPr/>
        <a:lstStyle/>
        <a:p>
          <a:endParaRPr lang="en-US"/>
        </a:p>
      </dgm:t>
    </dgm:pt>
    <dgm:pt modelId="{E1EC3A36-5315-4EE1-A639-601661357A0C}" type="sibTrans" cxnId="{058398E7-FF2B-4220-BB7D-31C39358B0B6}">
      <dgm:prSet/>
      <dgm:spPr/>
      <dgm:t>
        <a:bodyPr/>
        <a:lstStyle/>
        <a:p>
          <a:endParaRPr lang="en-US"/>
        </a:p>
      </dgm:t>
    </dgm:pt>
    <dgm:pt modelId="{87874778-8C2C-475F-AAA0-801662133D60}">
      <dgm:prSet/>
      <dgm:spPr/>
      <dgm:t>
        <a:bodyPr/>
        <a:lstStyle/>
        <a:p>
          <a:r>
            <a:rPr kumimoji="1" lang="ko-KR"/>
            <a:t>수강 신청 프로그램을 항상 들어가는 것보다 실시간으로 여석 알림을 울리게 함으로써 알맞은 대처를 할 수 있게 한다</a:t>
          </a:r>
          <a:r>
            <a:rPr kumimoji="1" lang="en-US"/>
            <a:t>.</a:t>
          </a:r>
          <a:endParaRPr lang="en-US"/>
        </a:p>
      </dgm:t>
    </dgm:pt>
    <dgm:pt modelId="{DEB1E41C-1821-4B48-B62B-4537E7E02027}" type="parTrans" cxnId="{93782E57-3792-4493-B271-BAC8CBD62585}">
      <dgm:prSet/>
      <dgm:spPr/>
      <dgm:t>
        <a:bodyPr/>
        <a:lstStyle/>
        <a:p>
          <a:endParaRPr lang="en-US"/>
        </a:p>
      </dgm:t>
    </dgm:pt>
    <dgm:pt modelId="{644BB797-CEED-4D9E-A0C9-FCA36D8DE2FB}" type="sibTrans" cxnId="{93782E57-3792-4493-B271-BAC8CBD62585}">
      <dgm:prSet/>
      <dgm:spPr/>
      <dgm:t>
        <a:bodyPr/>
        <a:lstStyle/>
        <a:p>
          <a:endParaRPr lang="en-US"/>
        </a:p>
      </dgm:t>
    </dgm:pt>
    <dgm:pt modelId="{32A306B7-2B3C-0E43-ABD2-C227B5761A49}" type="pres">
      <dgm:prSet presAssocID="{7C1F6245-5FDE-49EC-AD0A-378F5641B05C}" presName="outerComposite" presStyleCnt="0">
        <dgm:presLayoutVars>
          <dgm:chMax val="5"/>
          <dgm:dir/>
          <dgm:resizeHandles val="exact"/>
        </dgm:presLayoutVars>
      </dgm:prSet>
      <dgm:spPr/>
    </dgm:pt>
    <dgm:pt modelId="{DF8A70EA-C3F6-FB44-8B71-3C8553FA0656}" type="pres">
      <dgm:prSet presAssocID="{7C1F6245-5FDE-49EC-AD0A-378F5641B05C}" presName="dummyMaxCanvas" presStyleCnt="0">
        <dgm:presLayoutVars/>
      </dgm:prSet>
      <dgm:spPr/>
    </dgm:pt>
    <dgm:pt modelId="{9F07B77A-5E8E-2843-9966-914D5720BCEE}" type="pres">
      <dgm:prSet presAssocID="{7C1F6245-5FDE-49EC-AD0A-378F5641B05C}" presName="ThreeNodes_1" presStyleLbl="node1" presStyleIdx="0" presStyleCnt="3">
        <dgm:presLayoutVars>
          <dgm:bulletEnabled val="1"/>
        </dgm:presLayoutVars>
      </dgm:prSet>
      <dgm:spPr/>
    </dgm:pt>
    <dgm:pt modelId="{80E47B2B-85DC-B248-B4EA-ED8617D2A8C6}" type="pres">
      <dgm:prSet presAssocID="{7C1F6245-5FDE-49EC-AD0A-378F5641B05C}" presName="ThreeNodes_2" presStyleLbl="node1" presStyleIdx="1" presStyleCnt="3">
        <dgm:presLayoutVars>
          <dgm:bulletEnabled val="1"/>
        </dgm:presLayoutVars>
      </dgm:prSet>
      <dgm:spPr/>
    </dgm:pt>
    <dgm:pt modelId="{E2580BA6-209D-EF45-BE24-DD214DC43793}" type="pres">
      <dgm:prSet presAssocID="{7C1F6245-5FDE-49EC-AD0A-378F5641B05C}" presName="ThreeNodes_3" presStyleLbl="node1" presStyleIdx="2" presStyleCnt="3">
        <dgm:presLayoutVars>
          <dgm:bulletEnabled val="1"/>
        </dgm:presLayoutVars>
      </dgm:prSet>
      <dgm:spPr/>
    </dgm:pt>
    <dgm:pt modelId="{29FEE6F3-107B-C640-9E88-3F4A8BCF8439}" type="pres">
      <dgm:prSet presAssocID="{7C1F6245-5FDE-49EC-AD0A-378F5641B05C}" presName="ThreeConn_1-2" presStyleLbl="fgAccFollowNode1" presStyleIdx="0" presStyleCnt="2">
        <dgm:presLayoutVars>
          <dgm:bulletEnabled val="1"/>
        </dgm:presLayoutVars>
      </dgm:prSet>
      <dgm:spPr/>
    </dgm:pt>
    <dgm:pt modelId="{891D9E17-A2C5-CD45-A8C8-5A3E992AFF96}" type="pres">
      <dgm:prSet presAssocID="{7C1F6245-5FDE-49EC-AD0A-378F5641B05C}" presName="ThreeConn_2-3" presStyleLbl="fgAccFollowNode1" presStyleIdx="1" presStyleCnt="2">
        <dgm:presLayoutVars>
          <dgm:bulletEnabled val="1"/>
        </dgm:presLayoutVars>
      </dgm:prSet>
      <dgm:spPr/>
    </dgm:pt>
    <dgm:pt modelId="{B3B6C7A1-EAF5-4E45-BA85-1E1770047C75}" type="pres">
      <dgm:prSet presAssocID="{7C1F6245-5FDE-49EC-AD0A-378F5641B05C}" presName="ThreeNodes_1_text" presStyleLbl="node1" presStyleIdx="2" presStyleCnt="3">
        <dgm:presLayoutVars>
          <dgm:bulletEnabled val="1"/>
        </dgm:presLayoutVars>
      </dgm:prSet>
      <dgm:spPr/>
    </dgm:pt>
    <dgm:pt modelId="{9E1352BF-92DC-624E-9EF6-2870225217F3}" type="pres">
      <dgm:prSet presAssocID="{7C1F6245-5FDE-49EC-AD0A-378F5641B05C}" presName="ThreeNodes_2_text" presStyleLbl="node1" presStyleIdx="2" presStyleCnt="3">
        <dgm:presLayoutVars>
          <dgm:bulletEnabled val="1"/>
        </dgm:presLayoutVars>
      </dgm:prSet>
      <dgm:spPr/>
    </dgm:pt>
    <dgm:pt modelId="{A3D41085-5F65-CF41-A6D6-26AED1D2D14D}" type="pres">
      <dgm:prSet presAssocID="{7C1F6245-5FDE-49EC-AD0A-378F5641B05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6034240-A574-AF44-8978-1181F001A994}" type="presOf" srcId="{87874778-8C2C-475F-AAA0-801662133D60}" destId="{E2580BA6-209D-EF45-BE24-DD214DC43793}" srcOrd="0" destOrd="0" presId="urn:microsoft.com/office/officeart/2005/8/layout/vProcess5"/>
    <dgm:cxn modelId="{93782E57-3792-4493-B271-BAC8CBD62585}" srcId="{7C1F6245-5FDE-49EC-AD0A-378F5641B05C}" destId="{87874778-8C2C-475F-AAA0-801662133D60}" srcOrd="2" destOrd="0" parTransId="{DEB1E41C-1821-4B48-B62B-4537E7E02027}" sibTransId="{644BB797-CEED-4D9E-A0C9-FCA36D8DE2FB}"/>
    <dgm:cxn modelId="{A39EA46B-FBCB-5249-B4E9-7238811D53EB}" type="presOf" srcId="{7C1F6245-5FDE-49EC-AD0A-378F5641B05C}" destId="{32A306B7-2B3C-0E43-ABD2-C227B5761A49}" srcOrd="0" destOrd="0" presId="urn:microsoft.com/office/officeart/2005/8/layout/vProcess5"/>
    <dgm:cxn modelId="{CF913E70-05A6-FE42-A7BD-C99C6314DFFB}" type="presOf" srcId="{E1EC3A36-5315-4EE1-A639-601661357A0C}" destId="{891D9E17-A2C5-CD45-A8C8-5A3E992AFF96}" srcOrd="0" destOrd="0" presId="urn:microsoft.com/office/officeart/2005/8/layout/vProcess5"/>
    <dgm:cxn modelId="{7CEC847B-49E7-C347-86B5-E37B10899515}" type="presOf" srcId="{A26779C5-6FBB-4487-95D0-FA9F2458FEE1}" destId="{29FEE6F3-107B-C640-9E88-3F4A8BCF8439}" srcOrd="0" destOrd="0" presId="urn:microsoft.com/office/officeart/2005/8/layout/vProcess5"/>
    <dgm:cxn modelId="{9C168883-4F9E-3B40-8838-E2BC15144DBC}" type="presOf" srcId="{5868A5B4-6FAF-4620-8709-1E3AFB591D3C}" destId="{B3B6C7A1-EAF5-4E45-BA85-1E1770047C75}" srcOrd="1" destOrd="0" presId="urn:microsoft.com/office/officeart/2005/8/layout/vProcess5"/>
    <dgm:cxn modelId="{5ADAE084-D09B-A749-A12A-5B8605A7201F}" type="presOf" srcId="{B4B9DD9D-01BC-430B-AC03-6B48352D1FE1}" destId="{80E47B2B-85DC-B248-B4EA-ED8617D2A8C6}" srcOrd="0" destOrd="0" presId="urn:microsoft.com/office/officeart/2005/8/layout/vProcess5"/>
    <dgm:cxn modelId="{872F0B88-8312-47C9-BB4E-82C9285D2883}" srcId="{7C1F6245-5FDE-49EC-AD0A-378F5641B05C}" destId="{5868A5B4-6FAF-4620-8709-1E3AFB591D3C}" srcOrd="0" destOrd="0" parTransId="{FCF5893D-AE3F-4841-89EB-2FC7BA8284CC}" sibTransId="{A26779C5-6FBB-4487-95D0-FA9F2458FEE1}"/>
    <dgm:cxn modelId="{5C7CE59B-5153-3D4C-B7E4-44795D9F2369}" type="presOf" srcId="{87874778-8C2C-475F-AAA0-801662133D60}" destId="{A3D41085-5F65-CF41-A6D6-26AED1D2D14D}" srcOrd="1" destOrd="0" presId="urn:microsoft.com/office/officeart/2005/8/layout/vProcess5"/>
    <dgm:cxn modelId="{5B3FD6BB-C055-EA4E-86C7-94D5DDF1C4AC}" type="presOf" srcId="{B4B9DD9D-01BC-430B-AC03-6B48352D1FE1}" destId="{9E1352BF-92DC-624E-9EF6-2870225217F3}" srcOrd="1" destOrd="0" presId="urn:microsoft.com/office/officeart/2005/8/layout/vProcess5"/>
    <dgm:cxn modelId="{D79AFCC6-1C05-5740-8858-27C105B0900D}" type="presOf" srcId="{5868A5B4-6FAF-4620-8709-1E3AFB591D3C}" destId="{9F07B77A-5E8E-2843-9966-914D5720BCEE}" srcOrd="0" destOrd="0" presId="urn:microsoft.com/office/officeart/2005/8/layout/vProcess5"/>
    <dgm:cxn modelId="{058398E7-FF2B-4220-BB7D-31C39358B0B6}" srcId="{7C1F6245-5FDE-49EC-AD0A-378F5641B05C}" destId="{B4B9DD9D-01BC-430B-AC03-6B48352D1FE1}" srcOrd="1" destOrd="0" parTransId="{60214601-6D44-4364-9EE8-6104C053575B}" sibTransId="{E1EC3A36-5315-4EE1-A639-601661357A0C}"/>
    <dgm:cxn modelId="{2ADB0CAC-3380-BE4F-8C0E-86CD083DFE30}" type="presParOf" srcId="{32A306B7-2B3C-0E43-ABD2-C227B5761A49}" destId="{DF8A70EA-C3F6-FB44-8B71-3C8553FA0656}" srcOrd="0" destOrd="0" presId="urn:microsoft.com/office/officeart/2005/8/layout/vProcess5"/>
    <dgm:cxn modelId="{3386EFC2-D953-BA44-9B4A-846AE658DE52}" type="presParOf" srcId="{32A306B7-2B3C-0E43-ABD2-C227B5761A49}" destId="{9F07B77A-5E8E-2843-9966-914D5720BCEE}" srcOrd="1" destOrd="0" presId="urn:microsoft.com/office/officeart/2005/8/layout/vProcess5"/>
    <dgm:cxn modelId="{A52F455F-2626-8B45-B257-7C79CBEA1BDB}" type="presParOf" srcId="{32A306B7-2B3C-0E43-ABD2-C227B5761A49}" destId="{80E47B2B-85DC-B248-B4EA-ED8617D2A8C6}" srcOrd="2" destOrd="0" presId="urn:microsoft.com/office/officeart/2005/8/layout/vProcess5"/>
    <dgm:cxn modelId="{C2F8CA58-955A-5D4E-95C9-BBC47325A32A}" type="presParOf" srcId="{32A306B7-2B3C-0E43-ABD2-C227B5761A49}" destId="{E2580BA6-209D-EF45-BE24-DD214DC43793}" srcOrd="3" destOrd="0" presId="urn:microsoft.com/office/officeart/2005/8/layout/vProcess5"/>
    <dgm:cxn modelId="{127945E8-D14D-6241-98ED-C1EC3AF961AC}" type="presParOf" srcId="{32A306B7-2B3C-0E43-ABD2-C227B5761A49}" destId="{29FEE6F3-107B-C640-9E88-3F4A8BCF8439}" srcOrd="4" destOrd="0" presId="urn:microsoft.com/office/officeart/2005/8/layout/vProcess5"/>
    <dgm:cxn modelId="{69E9ACF6-F14B-3F4A-80B6-832FBE938BE6}" type="presParOf" srcId="{32A306B7-2B3C-0E43-ABD2-C227B5761A49}" destId="{891D9E17-A2C5-CD45-A8C8-5A3E992AFF96}" srcOrd="5" destOrd="0" presId="urn:microsoft.com/office/officeart/2005/8/layout/vProcess5"/>
    <dgm:cxn modelId="{24AC9960-F4A0-CE4C-B916-BB76556F9659}" type="presParOf" srcId="{32A306B7-2B3C-0E43-ABD2-C227B5761A49}" destId="{B3B6C7A1-EAF5-4E45-BA85-1E1770047C75}" srcOrd="6" destOrd="0" presId="urn:microsoft.com/office/officeart/2005/8/layout/vProcess5"/>
    <dgm:cxn modelId="{0A29DCC9-75D0-FA4E-A49A-07B91F98839B}" type="presParOf" srcId="{32A306B7-2B3C-0E43-ABD2-C227B5761A49}" destId="{9E1352BF-92DC-624E-9EF6-2870225217F3}" srcOrd="7" destOrd="0" presId="urn:microsoft.com/office/officeart/2005/8/layout/vProcess5"/>
    <dgm:cxn modelId="{33FC5A7B-0B51-1441-A368-448AC5DEF544}" type="presParOf" srcId="{32A306B7-2B3C-0E43-ABD2-C227B5761A49}" destId="{A3D41085-5F65-CF41-A6D6-26AED1D2D14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386AAB-CD55-A24A-831E-F4884EEE8346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D721CC4-8EC1-E64D-B186-E1DED4286ED0}">
      <dgm:prSet phldrT="[텍스트]"/>
      <dgm:spPr/>
      <dgm:t>
        <a:bodyPr/>
        <a:lstStyle/>
        <a:p>
          <a:pPr latinLnBrk="1"/>
          <a:r>
            <a:rPr lang="ko-KR" altLang="en-US" b="1" dirty="0"/>
            <a:t>회원가입</a:t>
          </a:r>
        </a:p>
      </dgm:t>
    </dgm:pt>
    <dgm:pt modelId="{81CCD08E-1167-3646-93AB-1DE9D9D4DB1E}" type="parTrans" cxnId="{DC68C0A1-D03E-654B-8CEA-F20BA68A33E2}">
      <dgm:prSet/>
      <dgm:spPr/>
      <dgm:t>
        <a:bodyPr/>
        <a:lstStyle/>
        <a:p>
          <a:pPr latinLnBrk="1"/>
          <a:endParaRPr lang="ko-KR" altLang="en-US"/>
        </a:p>
      </dgm:t>
    </dgm:pt>
    <dgm:pt modelId="{9FA4F9A8-8487-6645-8635-93FB74529CBD}" type="sibTrans" cxnId="{DC68C0A1-D03E-654B-8CEA-F20BA68A33E2}">
      <dgm:prSet/>
      <dgm:spPr/>
      <dgm:t>
        <a:bodyPr/>
        <a:lstStyle/>
        <a:p>
          <a:pPr latinLnBrk="1"/>
          <a:endParaRPr lang="ko-KR" altLang="en-US"/>
        </a:p>
      </dgm:t>
    </dgm:pt>
    <dgm:pt modelId="{4CEA0DF8-9214-5A4C-947F-7D90E5317602}">
      <dgm:prSet phldrT="[텍스트]"/>
      <dgm:spPr/>
      <dgm:t>
        <a:bodyPr/>
        <a:lstStyle/>
        <a:p>
          <a:pPr latinLnBrk="1"/>
          <a:r>
            <a:rPr lang="ko-KR" altLang="en-US" dirty="0"/>
            <a:t>학사</a:t>
          </a:r>
          <a:r>
            <a:rPr lang="en-US" altLang="ko-KR" dirty="0"/>
            <a:t>,</a:t>
          </a:r>
          <a:r>
            <a:rPr lang="ko-KR" altLang="en-US" dirty="0"/>
            <a:t> 석사의 학교 소속 학생들의 회원 정보</a:t>
          </a:r>
        </a:p>
      </dgm:t>
    </dgm:pt>
    <dgm:pt modelId="{51EE5C72-C56F-844F-9550-4DD9BA9BF8DA}" type="parTrans" cxnId="{456BD639-A6E1-A040-A455-796A60453604}">
      <dgm:prSet/>
      <dgm:spPr/>
      <dgm:t>
        <a:bodyPr/>
        <a:lstStyle/>
        <a:p>
          <a:pPr latinLnBrk="1"/>
          <a:endParaRPr lang="ko-KR" altLang="en-US"/>
        </a:p>
      </dgm:t>
    </dgm:pt>
    <dgm:pt modelId="{0EDD7368-518D-EC4C-ACC8-1C149E1A1BDD}" type="sibTrans" cxnId="{456BD639-A6E1-A040-A455-796A60453604}">
      <dgm:prSet/>
      <dgm:spPr/>
      <dgm:t>
        <a:bodyPr/>
        <a:lstStyle/>
        <a:p>
          <a:pPr latinLnBrk="1"/>
          <a:endParaRPr lang="ko-KR" altLang="en-US"/>
        </a:p>
      </dgm:t>
    </dgm:pt>
    <dgm:pt modelId="{286DD40D-A3F3-2340-B9AA-525E82E64854}">
      <dgm:prSet phldrT="[텍스트]"/>
      <dgm:spPr/>
      <dgm:t>
        <a:bodyPr/>
        <a:lstStyle/>
        <a:p>
          <a:pPr latinLnBrk="1"/>
          <a:r>
            <a:rPr lang="ko-KR" altLang="en-US" b="1" dirty="0"/>
            <a:t>로그인</a:t>
          </a:r>
        </a:p>
      </dgm:t>
    </dgm:pt>
    <dgm:pt modelId="{C9460D15-F52A-FA40-911F-6A908928C2A4}" type="parTrans" cxnId="{83A7554C-E663-9841-9825-758D85F3DA21}">
      <dgm:prSet/>
      <dgm:spPr/>
      <dgm:t>
        <a:bodyPr/>
        <a:lstStyle/>
        <a:p>
          <a:pPr latinLnBrk="1"/>
          <a:endParaRPr lang="ko-KR" altLang="en-US"/>
        </a:p>
      </dgm:t>
    </dgm:pt>
    <dgm:pt modelId="{1D35F3B2-7C9E-134D-8ABF-DAD36B1453D4}" type="sibTrans" cxnId="{83A7554C-E663-9841-9825-758D85F3DA21}">
      <dgm:prSet/>
      <dgm:spPr/>
      <dgm:t>
        <a:bodyPr/>
        <a:lstStyle/>
        <a:p>
          <a:pPr latinLnBrk="1"/>
          <a:endParaRPr lang="ko-KR" altLang="en-US"/>
        </a:p>
      </dgm:t>
    </dgm:pt>
    <dgm:pt modelId="{DE11C70C-4454-6D45-8D7F-CF0935AAD002}">
      <dgm:prSet phldrT="[텍스트]"/>
      <dgm:spPr/>
      <dgm:t>
        <a:bodyPr/>
        <a:lstStyle/>
        <a:p>
          <a:pPr latinLnBrk="1"/>
          <a:r>
            <a:rPr lang="ko-KR" altLang="en-US" dirty="0"/>
            <a:t>학번으로 할 시</a:t>
          </a:r>
          <a:r>
            <a:rPr lang="en-US" altLang="ko-KR" dirty="0"/>
            <a:t>,</a:t>
          </a:r>
          <a:r>
            <a:rPr lang="ko-KR" altLang="en-US" dirty="0"/>
            <a:t> 관리자에게 개인 정보 유출 위험이 있으므로 이메일 </a:t>
          </a:r>
          <a:r>
            <a:rPr lang="en-US" altLang="ko-KR" dirty="0"/>
            <a:t>=</a:t>
          </a:r>
          <a:r>
            <a:rPr lang="ko-KR" altLang="en-US" dirty="0"/>
            <a:t> 아이디 값으로 받기</a:t>
          </a:r>
        </a:p>
      </dgm:t>
    </dgm:pt>
    <dgm:pt modelId="{34013105-5B80-5A45-AD44-CA76E068AA6B}" type="parTrans" cxnId="{683729DB-4E94-AF48-92D3-E31ABD851F99}">
      <dgm:prSet/>
      <dgm:spPr/>
      <dgm:t>
        <a:bodyPr/>
        <a:lstStyle/>
        <a:p>
          <a:pPr latinLnBrk="1"/>
          <a:endParaRPr lang="ko-KR" altLang="en-US"/>
        </a:p>
      </dgm:t>
    </dgm:pt>
    <dgm:pt modelId="{949A81F0-DC06-3A48-89C5-D52F2C730F17}" type="sibTrans" cxnId="{683729DB-4E94-AF48-92D3-E31ABD851F99}">
      <dgm:prSet/>
      <dgm:spPr/>
      <dgm:t>
        <a:bodyPr/>
        <a:lstStyle/>
        <a:p>
          <a:pPr latinLnBrk="1"/>
          <a:endParaRPr lang="ko-KR" altLang="en-US"/>
        </a:p>
      </dgm:t>
    </dgm:pt>
    <dgm:pt modelId="{D0C6AD45-C6F4-0447-9259-40A3246219D5}">
      <dgm:prSet phldrT="[텍스트]"/>
      <dgm:spPr/>
      <dgm:t>
        <a:bodyPr/>
        <a:lstStyle/>
        <a:p>
          <a:pPr latinLnBrk="1"/>
          <a:r>
            <a:rPr lang="ko-KR" altLang="en-US" dirty="0"/>
            <a:t>비밀번호는 문자</a:t>
          </a:r>
          <a:r>
            <a:rPr lang="en-US" altLang="ko-KR" dirty="0"/>
            <a:t>,</a:t>
          </a:r>
          <a:r>
            <a:rPr lang="ko-KR" altLang="en-US" dirty="0"/>
            <a:t> 숫자 사용 가능</a:t>
          </a:r>
        </a:p>
      </dgm:t>
    </dgm:pt>
    <dgm:pt modelId="{2A138196-FAB8-3D46-B698-C02DE6C76762}" type="parTrans" cxnId="{E6CF8FC0-FFA3-9C4C-A300-083C912E361B}">
      <dgm:prSet/>
      <dgm:spPr/>
      <dgm:t>
        <a:bodyPr/>
        <a:lstStyle/>
        <a:p>
          <a:pPr latinLnBrk="1"/>
          <a:endParaRPr lang="ko-KR" altLang="en-US"/>
        </a:p>
      </dgm:t>
    </dgm:pt>
    <dgm:pt modelId="{9D6D320C-5755-0F4A-A08A-630A2A83C9D4}" type="sibTrans" cxnId="{E6CF8FC0-FFA3-9C4C-A300-083C912E361B}">
      <dgm:prSet/>
      <dgm:spPr/>
      <dgm:t>
        <a:bodyPr/>
        <a:lstStyle/>
        <a:p>
          <a:pPr latinLnBrk="1"/>
          <a:endParaRPr lang="ko-KR" altLang="en-US"/>
        </a:p>
      </dgm:t>
    </dgm:pt>
    <dgm:pt modelId="{CE119D92-4212-5042-A71B-C13A203D40F1}">
      <dgm:prSet phldrT="[텍스트]"/>
      <dgm:spPr/>
      <dgm:t>
        <a:bodyPr/>
        <a:lstStyle/>
        <a:p>
          <a:pPr latinLnBrk="1"/>
          <a:r>
            <a:rPr lang="ko-KR" altLang="en-US" b="1" dirty="0"/>
            <a:t>공지사항</a:t>
          </a:r>
        </a:p>
      </dgm:t>
    </dgm:pt>
    <dgm:pt modelId="{8BEA6CC5-982D-5A47-9B54-838446A1B902}" type="parTrans" cxnId="{3C2DD4F6-FAC7-C74F-836E-BCE9A34E7740}">
      <dgm:prSet/>
      <dgm:spPr/>
      <dgm:t>
        <a:bodyPr/>
        <a:lstStyle/>
        <a:p>
          <a:pPr latinLnBrk="1"/>
          <a:endParaRPr lang="ko-KR" altLang="en-US"/>
        </a:p>
      </dgm:t>
    </dgm:pt>
    <dgm:pt modelId="{597B21B7-1689-D346-BB8B-3364F22B0C3F}" type="sibTrans" cxnId="{3C2DD4F6-FAC7-C74F-836E-BCE9A34E7740}">
      <dgm:prSet/>
      <dgm:spPr/>
      <dgm:t>
        <a:bodyPr/>
        <a:lstStyle/>
        <a:p>
          <a:pPr latinLnBrk="1"/>
          <a:endParaRPr lang="ko-KR" altLang="en-US"/>
        </a:p>
      </dgm:t>
    </dgm:pt>
    <dgm:pt modelId="{9C2BD0A0-3BFE-D444-9B83-42D8D17142D2}">
      <dgm:prSet phldrT="[텍스트]"/>
      <dgm:spPr/>
      <dgm:t>
        <a:bodyPr/>
        <a:lstStyle/>
        <a:p>
          <a:pPr latinLnBrk="1"/>
          <a:r>
            <a:rPr lang="ko-KR" altLang="en-US" dirty="0"/>
            <a:t>수강신청에 공지된 과목 변경된 사항들 실시간 알림으로 제공</a:t>
          </a:r>
        </a:p>
      </dgm:t>
    </dgm:pt>
    <dgm:pt modelId="{366951CC-446C-1148-A7B6-851F38D00FB7}" type="parTrans" cxnId="{EDAB36E4-4BC4-AD40-952B-144070B1C3E8}">
      <dgm:prSet/>
      <dgm:spPr/>
      <dgm:t>
        <a:bodyPr/>
        <a:lstStyle/>
        <a:p>
          <a:pPr latinLnBrk="1"/>
          <a:endParaRPr lang="ko-KR" altLang="en-US"/>
        </a:p>
      </dgm:t>
    </dgm:pt>
    <dgm:pt modelId="{80D4AB3D-D3B7-3D49-A050-607C348F6FBB}" type="sibTrans" cxnId="{EDAB36E4-4BC4-AD40-952B-144070B1C3E8}">
      <dgm:prSet/>
      <dgm:spPr/>
      <dgm:t>
        <a:bodyPr/>
        <a:lstStyle/>
        <a:p>
          <a:pPr latinLnBrk="1"/>
          <a:endParaRPr lang="ko-KR" altLang="en-US"/>
        </a:p>
      </dgm:t>
    </dgm:pt>
    <dgm:pt modelId="{579645B1-9248-ED41-A005-2ABFE32137FA}">
      <dgm:prSet/>
      <dgm:spPr/>
      <dgm:t>
        <a:bodyPr/>
        <a:lstStyle/>
        <a:p>
          <a:pPr latinLnBrk="1"/>
          <a:r>
            <a:rPr lang="ko-KR" altLang="en-US" b="1" dirty="0"/>
            <a:t>강의 분석</a:t>
          </a:r>
        </a:p>
      </dgm:t>
    </dgm:pt>
    <dgm:pt modelId="{094502D5-6938-3F48-AD5C-0D64026FB49D}" type="parTrans" cxnId="{6F036D9A-D40C-DE45-B28E-09E042219BBF}">
      <dgm:prSet/>
      <dgm:spPr/>
      <dgm:t>
        <a:bodyPr/>
        <a:lstStyle/>
        <a:p>
          <a:pPr latinLnBrk="1"/>
          <a:endParaRPr lang="ko-KR" altLang="en-US"/>
        </a:p>
      </dgm:t>
    </dgm:pt>
    <dgm:pt modelId="{10E4AB35-C772-8A4C-A38B-97796F5609D0}" type="sibTrans" cxnId="{6F036D9A-D40C-DE45-B28E-09E042219BBF}">
      <dgm:prSet/>
      <dgm:spPr/>
      <dgm:t>
        <a:bodyPr/>
        <a:lstStyle/>
        <a:p>
          <a:pPr latinLnBrk="1"/>
          <a:endParaRPr lang="ko-KR" altLang="en-US"/>
        </a:p>
      </dgm:t>
    </dgm:pt>
    <dgm:pt modelId="{CA4FD056-781D-1147-B5C2-7A8354F2F21F}">
      <dgm:prSet/>
      <dgm:spPr/>
      <dgm:t>
        <a:bodyPr/>
        <a:lstStyle/>
        <a:p>
          <a:pPr latinLnBrk="1"/>
          <a:r>
            <a:rPr lang="ko-KR" altLang="en-US" b="1" dirty="0"/>
            <a:t>강의 목록</a:t>
          </a:r>
        </a:p>
      </dgm:t>
    </dgm:pt>
    <dgm:pt modelId="{2ECDA0E8-62E9-7948-B4C6-4FF7BFBDECB7}" type="parTrans" cxnId="{74C42E16-F8D6-DB42-AE82-4B9D0B143E55}">
      <dgm:prSet/>
      <dgm:spPr/>
      <dgm:t>
        <a:bodyPr/>
        <a:lstStyle/>
        <a:p>
          <a:pPr latinLnBrk="1"/>
          <a:endParaRPr lang="ko-KR" altLang="en-US"/>
        </a:p>
      </dgm:t>
    </dgm:pt>
    <dgm:pt modelId="{87A3CC25-FFFB-C743-994F-62526606FF53}" type="sibTrans" cxnId="{74C42E16-F8D6-DB42-AE82-4B9D0B143E55}">
      <dgm:prSet/>
      <dgm:spPr/>
      <dgm:t>
        <a:bodyPr/>
        <a:lstStyle/>
        <a:p>
          <a:pPr latinLnBrk="1"/>
          <a:endParaRPr lang="ko-KR" altLang="en-US"/>
        </a:p>
      </dgm:t>
    </dgm:pt>
    <dgm:pt modelId="{F49E4BF4-7946-4C48-93AB-80DED9679212}">
      <dgm:prSet/>
      <dgm:spPr/>
      <dgm:t>
        <a:bodyPr/>
        <a:lstStyle/>
        <a:p>
          <a:pPr latinLnBrk="1"/>
          <a:r>
            <a:rPr lang="ko-KR" altLang="en-US" b="1" dirty="0"/>
            <a:t>시간표</a:t>
          </a:r>
        </a:p>
      </dgm:t>
    </dgm:pt>
    <dgm:pt modelId="{44541C38-0981-CD49-B58C-15BDDBB8336F}" type="parTrans" cxnId="{672F12E9-A96A-0741-83E3-BAB23935CD89}">
      <dgm:prSet/>
      <dgm:spPr/>
      <dgm:t>
        <a:bodyPr/>
        <a:lstStyle/>
        <a:p>
          <a:pPr latinLnBrk="1"/>
          <a:endParaRPr lang="ko-KR" altLang="en-US"/>
        </a:p>
      </dgm:t>
    </dgm:pt>
    <dgm:pt modelId="{D2B7F2AA-FB66-E440-9B4B-80F0D42EC1CF}" type="sibTrans" cxnId="{672F12E9-A96A-0741-83E3-BAB23935CD89}">
      <dgm:prSet/>
      <dgm:spPr/>
      <dgm:t>
        <a:bodyPr/>
        <a:lstStyle/>
        <a:p>
          <a:pPr latinLnBrk="1"/>
          <a:endParaRPr lang="ko-KR" altLang="en-US"/>
        </a:p>
      </dgm:t>
    </dgm:pt>
    <dgm:pt modelId="{08638DD5-6BAB-A644-9E97-0B1F1C10749F}">
      <dgm:prSet phldrT="[텍스트]"/>
      <dgm:spPr/>
      <dgm:t>
        <a:bodyPr/>
        <a:lstStyle/>
        <a:p>
          <a:pPr latinLnBrk="1"/>
          <a:r>
            <a:rPr lang="en-US" altLang="ko-KR" dirty="0"/>
            <a:t>Fire Base</a:t>
          </a:r>
          <a:r>
            <a:rPr lang="ko-KR" altLang="en-US" dirty="0"/>
            <a:t>에서 회원 데이터 베이스 저장</a:t>
          </a:r>
        </a:p>
      </dgm:t>
    </dgm:pt>
    <dgm:pt modelId="{90EE0267-7B2E-3D4B-B481-CC5FAB2994DF}" type="parTrans" cxnId="{81B346D0-B0B5-654D-AECA-18FC57C95095}">
      <dgm:prSet/>
      <dgm:spPr/>
      <dgm:t>
        <a:bodyPr/>
        <a:lstStyle/>
        <a:p>
          <a:pPr latinLnBrk="1"/>
          <a:endParaRPr lang="ko-KR" altLang="en-US"/>
        </a:p>
      </dgm:t>
    </dgm:pt>
    <dgm:pt modelId="{804FB7B7-D140-3143-AFCF-6F9AE8556009}" type="sibTrans" cxnId="{81B346D0-B0B5-654D-AECA-18FC57C95095}">
      <dgm:prSet/>
      <dgm:spPr/>
      <dgm:t>
        <a:bodyPr/>
        <a:lstStyle/>
        <a:p>
          <a:pPr latinLnBrk="1"/>
          <a:endParaRPr lang="ko-KR" altLang="en-US"/>
        </a:p>
      </dgm:t>
    </dgm:pt>
    <dgm:pt modelId="{4B42610C-CD58-C04C-9CC4-DBECE473B65C}">
      <dgm:prSet/>
      <dgm:spPr/>
      <dgm:t>
        <a:bodyPr/>
        <a:lstStyle/>
        <a:p>
          <a:pPr latinLnBrk="1"/>
          <a:r>
            <a:rPr lang="ko-KR" altLang="en-US" dirty="0"/>
            <a:t>자신이 듣고 싶은 수강 과목들 미리 검색 가능</a:t>
          </a:r>
        </a:p>
      </dgm:t>
    </dgm:pt>
    <dgm:pt modelId="{3C4C3596-FBF8-DB4C-A559-7D017D89DE92}" type="parTrans" cxnId="{0612292C-57B4-CC45-A418-717775776889}">
      <dgm:prSet/>
      <dgm:spPr/>
      <dgm:t>
        <a:bodyPr/>
        <a:lstStyle/>
        <a:p>
          <a:pPr latinLnBrk="1"/>
          <a:endParaRPr lang="ko-KR" altLang="en-US"/>
        </a:p>
      </dgm:t>
    </dgm:pt>
    <dgm:pt modelId="{8EEEFC00-6534-D44E-A1B2-FE2B992C1AAA}" type="sibTrans" cxnId="{0612292C-57B4-CC45-A418-717775776889}">
      <dgm:prSet/>
      <dgm:spPr/>
      <dgm:t>
        <a:bodyPr/>
        <a:lstStyle/>
        <a:p>
          <a:pPr latinLnBrk="1"/>
          <a:endParaRPr lang="ko-KR" altLang="en-US"/>
        </a:p>
      </dgm:t>
    </dgm:pt>
    <dgm:pt modelId="{E6FC6753-2C02-5A4A-A96A-12379B6097B3}">
      <dgm:prSet/>
      <dgm:spPr/>
      <dgm:t>
        <a:bodyPr/>
        <a:lstStyle/>
        <a:p>
          <a:pPr latinLnBrk="1"/>
          <a:r>
            <a:rPr lang="ko-KR" altLang="en-US" dirty="0"/>
            <a:t>자신이 직접 시간표에 듣기 위한 과목들 추가 가능</a:t>
          </a:r>
        </a:p>
      </dgm:t>
    </dgm:pt>
    <dgm:pt modelId="{5BB071BB-822A-944B-AFF1-A60E283CC79E}" type="parTrans" cxnId="{33DF4FF8-6D1F-D045-860D-44CD71E1A61D}">
      <dgm:prSet/>
      <dgm:spPr/>
      <dgm:t>
        <a:bodyPr/>
        <a:lstStyle/>
        <a:p>
          <a:pPr latinLnBrk="1"/>
          <a:endParaRPr lang="ko-KR" altLang="en-US"/>
        </a:p>
      </dgm:t>
    </dgm:pt>
    <dgm:pt modelId="{EA89D160-0224-BA4C-B27B-D49629654001}" type="sibTrans" cxnId="{33DF4FF8-6D1F-D045-860D-44CD71E1A61D}">
      <dgm:prSet/>
      <dgm:spPr/>
      <dgm:t>
        <a:bodyPr/>
        <a:lstStyle/>
        <a:p>
          <a:pPr latinLnBrk="1"/>
          <a:endParaRPr lang="ko-KR" altLang="en-US"/>
        </a:p>
      </dgm:t>
    </dgm:pt>
    <dgm:pt modelId="{02171A54-0504-1744-9B36-83B5E9015FF6}">
      <dgm:prSet/>
      <dgm:spPr/>
      <dgm:t>
        <a:bodyPr/>
        <a:lstStyle/>
        <a:p>
          <a:pPr latinLnBrk="1"/>
          <a:r>
            <a:rPr lang="ko-KR" altLang="en-US" dirty="0"/>
            <a:t>수강 신청 전</a:t>
          </a:r>
          <a:r>
            <a:rPr lang="en-US" altLang="ko-KR" dirty="0"/>
            <a:t>,</a:t>
          </a:r>
          <a:r>
            <a:rPr lang="ko-KR" altLang="en-US" dirty="0"/>
            <a:t>후 해당 과목의 경쟁률이 어떻게 변화하는지 알려주는 알림</a:t>
          </a:r>
        </a:p>
      </dgm:t>
    </dgm:pt>
    <dgm:pt modelId="{0781290C-AD44-6049-9593-31B3C72E8D7F}" type="parTrans" cxnId="{40263534-511C-B841-AAB7-1A500AEB9A57}">
      <dgm:prSet/>
      <dgm:spPr/>
      <dgm:t>
        <a:bodyPr/>
        <a:lstStyle/>
        <a:p>
          <a:pPr latinLnBrk="1"/>
          <a:endParaRPr lang="ko-KR" altLang="en-US"/>
        </a:p>
      </dgm:t>
    </dgm:pt>
    <dgm:pt modelId="{6263B2F2-0ED2-4445-88B8-693B31AC71E2}" type="sibTrans" cxnId="{40263534-511C-B841-AAB7-1A500AEB9A57}">
      <dgm:prSet/>
      <dgm:spPr/>
      <dgm:t>
        <a:bodyPr/>
        <a:lstStyle/>
        <a:p>
          <a:pPr latinLnBrk="1"/>
          <a:endParaRPr lang="ko-KR" altLang="en-US"/>
        </a:p>
      </dgm:t>
    </dgm:pt>
    <dgm:pt modelId="{7E3110D0-EE6E-A54E-889B-6010CCAC7697}" type="pres">
      <dgm:prSet presAssocID="{AB386AAB-CD55-A24A-831E-F4884EEE8346}" presName="Name0" presStyleCnt="0">
        <dgm:presLayoutVars>
          <dgm:dir/>
          <dgm:animLvl val="lvl"/>
          <dgm:resizeHandles val="exact"/>
        </dgm:presLayoutVars>
      </dgm:prSet>
      <dgm:spPr/>
    </dgm:pt>
    <dgm:pt modelId="{8C206659-EB71-CD45-8550-7188D4E3B079}" type="pres">
      <dgm:prSet presAssocID="{1D721CC4-8EC1-E64D-B186-E1DED4286ED0}" presName="composite" presStyleCnt="0"/>
      <dgm:spPr/>
    </dgm:pt>
    <dgm:pt modelId="{8F1DA9E6-B771-554F-B0F3-E4EA7857806C}" type="pres">
      <dgm:prSet presAssocID="{1D721CC4-8EC1-E64D-B186-E1DED4286ED0}" presName="parTx" presStyleLbl="alignNode1" presStyleIdx="0" presStyleCnt="6">
        <dgm:presLayoutVars>
          <dgm:chMax val="0"/>
          <dgm:chPref val="0"/>
        </dgm:presLayoutVars>
      </dgm:prSet>
      <dgm:spPr/>
    </dgm:pt>
    <dgm:pt modelId="{B4C75A07-17CC-CA4E-AA47-F80E2EAEFA55}" type="pres">
      <dgm:prSet presAssocID="{1D721CC4-8EC1-E64D-B186-E1DED4286ED0}" presName="desTx" presStyleLbl="alignAccFollowNode1" presStyleIdx="0" presStyleCnt="6">
        <dgm:presLayoutVars/>
      </dgm:prSet>
      <dgm:spPr/>
    </dgm:pt>
    <dgm:pt modelId="{79DC6941-9F51-4440-A48A-1196C66B07BC}" type="pres">
      <dgm:prSet presAssocID="{9FA4F9A8-8487-6645-8635-93FB74529CBD}" presName="space" presStyleCnt="0"/>
      <dgm:spPr/>
    </dgm:pt>
    <dgm:pt modelId="{46AACD88-43CF-0148-ACB4-B3CE11275465}" type="pres">
      <dgm:prSet presAssocID="{286DD40D-A3F3-2340-B9AA-525E82E64854}" presName="composite" presStyleCnt="0"/>
      <dgm:spPr/>
    </dgm:pt>
    <dgm:pt modelId="{3BFC06DC-86BC-EA4C-91C3-81516661FAF9}" type="pres">
      <dgm:prSet presAssocID="{286DD40D-A3F3-2340-B9AA-525E82E64854}" presName="parTx" presStyleLbl="alignNode1" presStyleIdx="1" presStyleCnt="6">
        <dgm:presLayoutVars>
          <dgm:chMax val="0"/>
          <dgm:chPref val="0"/>
        </dgm:presLayoutVars>
      </dgm:prSet>
      <dgm:spPr/>
    </dgm:pt>
    <dgm:pt modelId="{BA0BB0DF-A617-DA47-9649-2E92A508B0AD}" type="pres">
      <dgm:prSet presAssocID="{286DD40D-A3F3-2340-B9AA-525E82E64854}" presName="desTx" presStyleLbl="alignAccFollowNode1" presStyleIdx="1" presStyleCnt="6">
        <dgm:presLayoutVars/>
      </dgm:prSet>
      <dgm:spPr/>
    </dgm:pt>
    <dgm:pt modelId="{7AF2C088-A1F5-0541-8900-40D0219FAF22}" type="pres">
      <dgm:prSet presAssocID="{1D35F3B2-7C9E-134D-8ABF-DAD36B1453D4}" presName="space" presStyleCnt="0"/>
      <dgm:spPr/>
    </dgm:pt>
    <dgm:pt modelId="{904C2A7F-B386-704C-BFB4-4A9C737DF529}" type="pres">
      <dgm:prSet presAssocID="{CE119D92-4212-5042-A71B-C13A203D40F1}" presName="composite" presStyleCnt="0"/>
      <dgm:spPr/>
    </dgm:pt>
    <dgm:pt modelId="{3DB769AC-7DBB-FF49-A199-E5066749A824}" type="pres">
      <dgm:prSet presAssocID="{CE119D92-4212-5042-A71B-C13A203D40F1}" presName="parTx" presStyleLbl="alignNode1" presStyleIdx="2" presStyleCnt="6">
        <dgm:presLayoutVars>
          <dgm:chMax val="0"/>
          <dgm:chPref val="0"/>
        </dgm:presLayoutVars>
      </dgm:prSet>
      <dgm:spPr/>
    </dgm:pt>
    <dgm:pt modelId="{74A2C839-0ACD-5446-8BD5-DA91F099094D}" type="pres">
      <dgm:prSet presAssocID="{CE119D92-4212-5042-A71B-C13A203D40F1}" presName="desTx" presStyleLbl="alignAccFollowNode1" presStyleIdx="2" presStyleCnt="6">
        <dgm:presLayoutVars/>
      </dgm:prSet>
      <dgm:spPr/>
    </dgm:pt>
    <dgm:pt modelId="{168B5BEA-6D8D-7E41-8B0F-7800F712E7B7}" type="pres">
      <dgm:prSet presAssocID="{597B21B7-1689-D346-BB8B-3364F22B0C3F}" presName="space" presStyleCnt="0"/>
      <dgm:spPr/>
    </dgm:pt>
    <dgm:pt modelId="{6749697F-0B92-6D41-AB44-86A9CB6D3587}" type="pres">
      <dgm:prSet presAssocID="{CA4FD056-781D-1147-B5C2-7A8354F2F21F}" presName="composite" presStyleCnt="0"/>
      <dgm:spPr/>
    </dgm:pt>
    <dgm:pt modelId="{3B90B4D5-837A-6540-8F75-5BE202EBB06B}" type="pres">
      <dgm:prSet presAssocID="{CA4FD056-781D-1147-B5C2-7A8354F2F21F}" presName="parTx" presStyleLbl="alignNode1" presStyleIdx="3" presStyleCnt="6">
        <dgm:presLayoutVars>
          <dgm:chMax val="0"/>
          <dgm:chPref val="0"/>
        </dgm:presLayoutVars>
      </dgm:prSet>
      <dgm:spPr/>
    </dgm:pt>
    <dgm:pt modelId="{EE648DBE-B9B2-634C-8E03-1E2FF7F1A171}" type="pres">
      <dgm:prSet presAssocID="{CA4FD056-781D-1147-B5C2-7A8354F2F21F}" presName="desTx" presStyleLbl="alignAccFollowNode1" presStyleIdx="3" presStyleCnt="6">
        <dgm:presLayoutVars/>
      </dgm:prSet>
      <dgm:spPr/>
    </dgm:pt>
    <dgm:pt modelId="{785B9CD2-1BAE-F549-985C-B8540F7A08CF}" type="pres">
      <dgm:prSet presAssocID="{87A3CC25-FFFB-C743-994F-62526606FF53}" presName="space" presStyleCnt="0"/>
      <dgm:spPr/>
    </dgm:pt>
    <dgm:pt modelId="{ECE05FD8-EEDA-4543-AB97-8D02946B68CC}" type="pres">
      <dgm:prSet presAssocID="{F49E4BF4-7946-4C48-93AB-80DED9679212}" presName="composite" presStyleCnt="0"/>
      <dgm:spPr/>
    </dgm:pt>
    <dgm:pt modelId="{6ED08AC6-95D9-8D46-A195-76741F42A5EA}" type="pres">
      <dgm:prSet presAssocID="{F49E4BF4-7946-4C48-93AB-80DED9679212}" presName="parTx" presStyleLbl="alignNode1" presStyleIdx="4" presStyleCnt="6">
        <dgm:presLayoutVars>
          <dgm:chMax val="0"/>
          <dgm:chPref val="0"/>
        </dgm:presLayoutVars>
      </dgm:prSet>
      <dgm:spPr/>
    </dgm:pt>
    <dgm:pt modelId="{C814F2AB-C27B-0144-A5F1-3074DFB28073}" type="pres">
      <dgm:prSet presAssocID="{F49E4BF4-7946-4C48-93AB-80DED9679212}" presName="desTx" presStyleLbl="alignAccFollowNode1" presStyleIdx="4" presStyleCnt="6">
        <dgm:presLayoutVars/>
      </dgm:prSet>
      <dgm:spPr/>
    </dgm:pt>
    <dgm:pt modelId="{BDC6DD51-DCD3-5F4F-89C6-BF33AC18F1B0}" type="pres">
      <dgm:prSet presAssocID="{D2B7F2AA-FB66-E440-9B4B-80F0D42EC1CF}" presName="space" presStyleCnt="0"/>
      <dgm:spPr/>
    </dgm:pt>
    <dgm:pt modelId="{46E2CBEF-C7EB-DE48-9AC3-68B4C921410B}" type="pres">
      <dgm:prSet presAssocID="{579645B1-9248-ED41-A005-2ABFE32137FA}" presName="composite" presStyleCnt="0"/>
      <dgm:spPr/>
    </dgm:pt>
    <dgm:pt modelId="{9D953B22-FDAE-4C4E-8E53-24215392DEAD}" type="pres">
      <dgm:prSet presAssocID="{579645B1-9248-ED41-A005-2ABFE32137FA}" presName="parTx" presStyleLbl="alignNode1" presStyleIdx="5" presStyleCnt="6">
        <dgm:presLayoutVars>
          <dgm:chMax val="0"/>
          <dgm:chPref val="0"/>
        </dgm:presLayoutVars>
      </dgm:prSet>
      <dgm:spPr/>
    </dgm:pt>
    <dgm:pt modelId="{35FB3FA3-6D85-6C4A-A1E1-21748E78219A}" type="pres">
      <dgm:prSet presAssocID="{579645B1-9248-ED41-A005-2ABFE32137FA}" presName="desTx" presStyleLbl="alignAccFollowNode1" presStyleIdx="5" presStyleCnt="6">
        <dgm:presLayoutVars/>
      </dgm:prSet>
      <dgm:spPr/>
    </dgm:pt>
  </dgm:ptLst>
  <dgm:cxnLst>
    <dgm:cxn modelId="{556CEB07-D981-6F4E-B5F5-69F93184CC01}" type="presOf" srcId="{9C2BD0A0-3BFE-D444-9B83-42D8D17142D2}" destId="{74A2C839-0ACD-5446-8BD5-DA91F099094D}" srcOrd="0" destOrd="0" presId="urn:microsoft.com/office/officeart/2016/7/layout/ChevronBlockProcess"/>
    <dgm:cxn modelId="{DFB62D0C-F267-FE4F-8043-2048E1D62738}" type="presOf" srcId="{F49E4BF4-7946-4C48-93AB-80DED9679212}" destId="{6ED08AC6-95D9-8D46-A195-76741F42A5EA}" srcOrd="0" destOrd="0" presId="urn:microsoft.com/office/officeart/2016/7/layout/ChevronBlockProcess"/>
    <dgm:cxn modelId="{74C42E16-F8D6-DB42-AE82-4B9D0B143E55}" srcId="{AB386AAB-CD55-A24A-831E-F4884EEE8346}" destId="{CA4FD056-781D-1147-B5C2-7A8354F2F21F}" srcOrd="3" destOrd="0" parTransId="{2ECDA0E8-62E9-7948-B4C6-4FF7BFBDECB7}" sibTransId="{87A3CC25-FFFB-C743-994F-62526606FF53}"/>
    <dgm:cxn modelId="{1E276918-3266-7F49-8026-FCD557C52833}" type="presOf" srcId="{DE11C70C-4454-6D45-8D7F-CF0935AAD002}" destId="{BA0BB0DF-A617-DA47-9649-2E92A508B0AD}" srcOrd="0" destOrd="0" presId="urn:microsoft.com/office/officeart/2016/7/layout/ChevronBlockProcess"/>
    <dgm:cxn modelId="{08BD9518-A33E-8842-9FB2-2594C3E38E54}" type="presOf" srcId="{AB386AAB-CD55-A24A-831E-F4884EEE8346}" destId="{7E3110D0-EE6E-A54E-889B-6010CCAC7697}" srcOrd="0" destOrd="0" presId="urn:microsoft.com/office/officeart/2016/7/layout/ChevronBlockProcess"/>
    <dgm:cxn modelId="{91E09421-1754-004E-8B6E-430B69BAC18A}" type="presOf" srcId="{1D721CC4-8EC1-E64D-B186-E1DED4286ED0}" destId="{8F1DA9E6-B771-554F-B0F3-E4EA7857806C}" srcOrd="0" destOrd="0" presId="urn:microsoft.com/office/officeart/2016/7/layout/ChevronBlockProcess"/>
    <dgm:cxn modelId="{0612292C-57B4-CC45-A418-717775776889}" srcId="{CA4FD056-781D-1147-B5C2-7A8354F2F21F}" destId="{4B42610C-CD58-C04C-9CC4-DBECE473B65C}" srcOrd="0" destOrd="0" parTransId="{3C4C3596-FBF8-DB4C-A559-7D017D89DE92}" sibTransId="{8EEEFC00-6534-D44E-A1B2-FE2B992C1AAA}"/>
    <dgm:cxn modelId="{2272B230-6CC8-C545-B589-438557E32F7D}" type="presOf" srcId="{286DD40D-A3F3-2340-B9AA-525E82E64854}" destId="{3BFC06DC-86BC-EA4C-91C3-81516661FAF9}" srcOrd="0" destOrd="0" presId="urn:microsoft.com/office/officeart/2016/7/layout/ChevronBlockProcess"/>
    <dgm:cxn modelId="{40263534-511C-B841-AAB7-1A500AEB9A57}" srcId="{579645B1-9248-ED41-A005-2ABFE32137FA}" destId="{02171A54-0504-1744-9B36-83B5E9015FF6}" srcOrd="0" destOrd="0" parTransId="{0781290C-AD44-6049-9593-31B3C72E8D7F}" sibTransId="{6263B2F2-0ED2-4445-88B8-693B31AC71E2}"/>
    <dgm:cxn modelId="{456BD639-A6E1-A040-A455-796A60453604}" srcId="{1D721CC4-8EC1-E64D-B186-E1DED4286ED0}" destId="{4CEA0DF8-9214-5A4C-947F-7D90E5317602}" srcOrd="0" destOrd="0" parTransId="{51EE5C72-C56F-844F-9550-4DD9BA9BF8DA}" sibTransId="{0EDD7368-518D-EC4C-ACC8-1C149E1A1BDD}"/>
    <dgm:cxn modelId="{0606F241-2292-8841-9EEF-9CE026001B56}" type="presOf" srcId="{CE119D92-4212-5042-A71B-C13A203D40F1}" destId="{3DB769AC-7DBB-FF49-A199-E5066749A824}" srcOrd="0" destOrd="0" presId="urn:microsoft.com/office/officeart/2016/7/layout/ChevronBlockProcess"/>
    <dgm:cxn modelId="{83A7554C-E663-9841-9825-758D85F3DA21}" srcId="{AB386AAB-CD55-A24A-831E-F4884EEE8346}" destId="{286DD40D-A3F3-2340-B9AA-525E82E64854}" srcOrd="1" destOrd="0" parTransId="{C9460D15-F52A-FA40-911F-6A908928C2A4}" sibTransId="{1D35F3B2-7C9E-134D-8ABF-DAD36B1453D4}"/>
    <dgm:cxn modelId="{BE361C94-5390-E94A-AC0E-B8BC9FECBAF7}" type="presOf" srcId="{CA4FD056-781D-1147-B5C2-7A8354F2F21F}" destId="{3B90B4D5-837A-6540-8F75-5BE202EBB06B}" srcOrd="0" destOrd="0" presId="urn:microsoft.com/office/officeart/2016/7/layout/ChevronBlockProcess"/>
    <dgm:cxn modelId="{6F036D9A-D40C-DE45-B28E-09E042219BBF}" srcId="{AB386AAB-CD55-A24A-831E-F4884EEE8346}" destId="{579645B1-9248-ED41-A005-2ABFE32137FA}" srcOrd="5" destOrd="0" parTransId="{094502D5-6938-3F48-AD5C-0D64026FB49D}" sibTransId="{10E4AB35-C772-8A4C-A38B-97796F5609D0}"/>
    <dgm:cxn modelId="{DC68C0A1-D03E-654B-8CEA-F20BA68A33E2}" srcId="{AB386AAB-CD55-A24A-831E-F4884EEE8346}" destId="{1D721CC4-8EC1-E64D-B186-E1DED4286ED0}" srcOrd="0" destOrd="0" parTransId="{81CCD08E-1167-3646-93AB-1DE9D9D4DB1E}" sibTransId="{9FA4F9A8-8487-6645-8635-93FB74529CBD}"/>
    <dgm:cxn modelId="{9DD808AB-8663-F14B-94D8-FF7837B29D72}" type="presOf" srcId="{08638DD5-6BAB-A644-9E97-0B1F1C10749F}" destId="{B4C75A07-17CC-CA4E-AA47-F80E2EAEFA55}" srcOrd="0" destOrd="1" presId="urn:microsoft.com/office/officeart/2016/7/layout/ChevronBlockProcess"/>
    <dgm:cxn modelId="{FC7767B7-C765-7549-961A-6DBA6E7D9540}" type="presOf" srcId="{4B42610C-CD58-C04C-9CC4-DBECE473B65C}" destId="{EE648DBE-B9B2-634C-8E03-1E2FF7F1A171}" srcOrd="0" destOrd="0" presId="urn:microsoft.com/office/officeart/2016/7/layout/ChevronBlockProcess"/>
    <dgm:cxn modelId="{02EA2DBE-C86A-424F-A255-07F888276BC0}" type="presOf" srcId="{D0C6AD45-C6F4-0447-9259-40A3246219D5}" destId="{BA0BB0DF-A617-DA47-9649-2E92A508B0AD}" srcOrd="0" destOrd="1" presId="urn:microsoft.com/office/officeart/2016/7/layout/ChevronBlockProcess"/>
    <dgm:cxn modelId="{E6CF8FC0-FFA3-9C4C-A300-083C912E361B}" srcId="{286DD40D-A3F3-2340-B9AA-525E82E64854}" destId="{D0C6AD45-C6F4-0447-9259-40A3246219D5}" srcOrd="1" destOrd="0" parTransId="{2A138196-FAB8-3D46-B698-C02DE6C76762}" sibTransId="{9D6D320C-5755-0F4A-A08A-630A2A83C9D4}"/>
    <dgm:cxn modelId="{81B346D0-B0B5-654D-AECA-18FC57C95095}" srcId="{1D721CC4-8EC1-E64D-B186-E1DED4286ED0}" destId="{08638DD5-6BAB-A644-9E97-0B1F1C10749F}" srcOrd="1" destOrd="0" parTransId="{90EE0267-7B2E-3D4B-B481-CC5FAB2994DF}" sibTransId="{804FB7B7-D140-3143-AFCF-6F9AE8556009}"/>
    <dgm:cxn modelId="{E4819FD5-7BD4-FB47-9CA5-D19718FBC1A0}" type="presOf" srcId="{579645B1-9248-ED41-A005-2ABFE32137FA}" destId="{9D953B22-FDAE-4C4E-8E53-24215392DEAD}" srcOrd="0" destOrd="0" presId="urn:microsoft.com/office/officeart/2016/7/layout/ChevronBlockProcess"/>
    <dgm:cxn modelId="{683729DB-4E94-AF48-92D3-E31ABD851F99}" srcId="{286DD40D-A3F3-2340-B9AA-525E82E64854}" destId="{DE11C70C-4454-6D45-8D7F-CF0935AAD002}" srcOrd="0" destOrd="0" parTransId="{34013105-5B80-5A45-AD44-CA76E068AA6B}" sibTransId="{949A81F0-DC06-3A48-89C5-D52F2C730F17}"/>
    <dgm:cxn modelId="{1540C2DC-05D0-1E4D-9EDB-39FEF1B4A8A6}" type="presOf" srcId="{02171A54-0504-1744-9B36-83B5E9015FF6}" destId="{35FB3FA3-6D85-6C4A-A1E1-21748E78219A}" srcOrd="0" destOrd="0" presId="urn:microsoft.com/office/officeart/2016/7/layout/ChevronBlockProcess"/>
    <dgm:cxn modelId="{EDAB36E4-4BC4-AD40-952B-144070B1C3E8}" srcId="{CE119D92-4212-5042-A71B-C13A203D40F1}" destId="{9C2BD0A0-3BFE-D444-9B83-42D8D17142D2}" srcOrd="0" destOrd="0" parTransId="{366951CC-446C-1148-A7B6-851F38D00FB7}" sibTransId="{80D4AB3D-D3B7-3D49-A050-607C348F6FBB}"/>
    <dgm:cxn modelId="{672F12E9-A96A-0741-83E3-BAB23935CD89}" srcId="{AB386AAB-CD55-A24A-831E-F4884EEE8346}" destId="{F49E4BF4-7946-4C48-93AB-80DED9679212}" srcOrd="4" destOrd="0" parTransId="{44541C38-0981-CD49-B58C-15BDDBB8336F}" sibTransId="{D2B7F2AA-FB66-E440-9B4B-80F0D42EC1CF}"/>
    <dgm:cxn modelId="{3C2DD4F6-FAC7-C74F-836E-BCE9A34E7740}" srcId="{AB386AAB-CD55-A24A-831E-F4884EEE8346}" destId="{CE119D92-4212-5042-A71B-C13A203D40F1}" srcOrd="2" destOrd="0" parTransId="{8BEA6CC5-982D-5A47-9B54-838446A1B902}" sibTransId="{597B21B7-1689-D346-BB8B-3364F22B0C3F}"/>
    <dgm:cxn modelId="{33DF4FF8-6D1F-D045-860D-44CD71E1A61D}" srcId="{F49E4BF4-7946-4C48-93AB-80DED9679212}" destId="{E6FC6753-2C02-5A4A-A96A-12379B6097B3}" srcOrd="0" destOrd="0" parTransId="{5BB071BB-822A-944B-AFF1-A60E283CC79E}" sibTransId="{EA89D160-0224-BA4C-B27B-D49629654001}"/>
    <dgm:cxn modelId="{8FCB9BFB-FA7B-B14F-9586-A7F0D9EDB0B4}" type="presOf" srcId="{E6FC6753-2C02-5A4A-A96A-12379B6097B3}" destId="{C814F2AB-C27B-0144-A5F1-3074DFB28073}" srcOrd="0" destOrd="0" presId="urn:microsoft.com/office/officeart/2016/7/layout/ChevronBlockProcess"/>
    <dgm:cxn modelId="{5C5485FD-F66C-9A41-BFD5-C702F10A06B4}" type="presOf" srcId="{4CEA0DF8-9214-5A4C-947F-7D90E5317602}" destId="{B4C75A07-17CC-CA4E-AA47-F80E2EAEFA55}" srcOrd="0" destOrd="0" presId="urn:microsoft.com/office/officeart/2016/7/layout/ChevronBlockProcess"/>
    <dgm:cxn modelId="{B9BD82AB-1043-1740-90F4-EDFEF5099098}" type="presParOf" srcId="{7E3110D0-EE6E-A54E-889B-6010CCAC7697}" destId="{8C206659-EB71-CD45-8550-7188D4E3B079}" srcOrd="0" destOrd="0" presId="urn:microsoft.com/office/officeart/2016/7/layout/ChevronBlockProcess"/>
    <dgm:cxn modelId="{E3F63374-DCA3-274D-95F1-685D704989AD}" type="presParOf" srcId="{8C206659-EB71-CD45-8550-7188D4E3B079}" destId="{8F1DA9E6-B771-554F-B0F3-E4EA7857806C}" srcOrd="0" destOrd="0" presId="urn:microsoft.com/office/officeart/2016/7/layout/ChevronBlockProcess"/>
    <dgm:cxn modelId="{8CB7182D-08FA-584D-BD4C-548B2D7C91F8}" type="presParOf" srcId="{8C206659-EB71-CD45-8550-7188D4E3B079}" destId="{B4C75A07-17CC-CA4E-AA47-F80E2EAEFA55}" srcOrd="1" destOrd="0" presId="urn:microsoft.com/office/officeart/2016/7/layout/ChevronBlockProcess"/>
    <dgm:cxn modelId="{A595FB75-8FD3-2949-8BDF-482FAA09E52A}" type="presParOf" srcId="{7E3110D0-EE6E-A54E-889B-6010CCAC7697}" destId="{79DC6941-9F51-4440-A48A-1196C66B07BC}" srcOrd="1" destOrd="0" presId="urn:microsoft.com/office/officeart/2016/7/layout/ChevronBlockProcess"/>
    <dgm:cxn modelId="{C510D5BF-1FC2-3648-97CA-545820F4CFB6}" type="presParOf" srcId="{7E3110D0-EE6E-A54E-889B-6010CCAC7697}" destId="{46AACD88-43CF-0148-ACB4-B3CE11275465}" srcOrd="2" destOrd="0" presId="urn:microsoft.com/office/officeart/2016/7/layout/ChevronBlockProcess"/>
    <dgm:cxn modelId="{4747D8EA-84B6-3440-A462-326E756045DE}" type="presParOf" srcId="{46AACD88-43CF-0148-ACB4-B3CE11275465}" destId="{3BFC06DC-86BC-EA4C-91C3-81516661FAF9}" srcOrd="0" destOrd="0" presId="urn:microsoft.com/office/officeart/2016/7/layout/ChevronBlockProcess"/>
    <dgm:cxn modelId="{3B90C792-5474-524E-8388-A5FF7221AC09}" type="presParOf" srcId="{46AACD88-43CF-0148-ACB4-B3CE11275465}" destId="{BA0BB0DF-A617-DA47-9649-2E92A508B0AD}" srcOrd="1" destOrd="0" presId="urn:microsoft.com/office/officeart/2016/7/layout/ChevronBlockProcess"/>
    <dgm:cxn modelId="{0309800E-30A8-1447-AF7B-C628382D4E3E}" type="presParOf" srcId="{7E3110D0-EE6E-A54E-889B-6010CCAC7697}" destId="{7AF2C088-A1F5-0541-8900-40D0219FAF22}" srcOrd="3" destOrd="0" presId="urn:microsoft.com/office/officeart/2016/7/layout/ChevronBlockProcess"/>
    <dgm:cxn modelId="{B29198FE-3B7B-CA47-A3D4-511309439D3F}" type="presParOf" srcId="{7E3110D0-EE6E-A54E-889B-6010CCAC7697}" destId="{904C2A7F-B386-704C-BFB4-4A9C737DF529}" srcOrd="4" destOrd="0" presId="urn:microsoft.com/office/officeart/2016/7/layout/ChevronBlockProcess"/>
    <dgm:cxn modelId="{D271C656-053D-F745-8901-58C27EB21F5B}" type="presParOf" srcId="{904C2A7F-B386-704C-BFB4-4A9C737DF529}" destId="{3DB769AC-7DBB-FF49-A199-E5066749A824}" srcOrd="0" destOrd="0" presId="urn:microsoft.com/office/officeart/2016/7/layout/ChevronBlockProcess"/>
    <dgm:cxn modelId="{717D2E52-A52B-574C-B1F2-7D89680006DF}" type="presParOf" srcId="{904C2A7F-B386-704C-BFB4-4A9C737DF529}" destId="{74A2C839-0ACD-5446-8BD5-DA91F099094D}" srcOrd="1" destOrd="0" presId="urn:microsoft.com/office/officeart/2016/7/layout/ChevronBlockProcess"/>
    <dgm:cxn modelId="{C38420C2-2040-6D4D-A448-57C864C54EFE}" type="presParOf" srcId="{7E3110D0-EE6E-A54E-889B-6010CCAC7697}" destId="{168B5BEA-6D8D-7E41-8B0F-7800F712E7B7}" srcOrd="5" destOrd="0" presId="urn:microsoft.com/office/officeart/2016/7/layout/ChevronBlockProcess"/>
    <dgm:cxn modelId="{513E6AD2-D965-5248-A130-0910F26E73CF}" type="presParOf" srcId="{7E3110D0-EE6E-A54E-889B-6010CCAC7697}" destId="{6749697F-0B92-6D41-AB44-86A9CB6D3587}" srcOrd="6" destOrd="0" presId="urn:microsoft.com/office/officeart/2016/7/layout/ChevronBlockProcess"/>
    <dgm:cxn modelId="{9EC12777-7DAC-5449-8D35-2C352CCC196D}" type="presParOf" srcId="{6749697F-0B92-6D41-AB44-86A9CB6D3587}" destId="{3B90B4D5-837A-6540-8F75-5BE202EBB06B}" srcOrd="0" destOrd="0" presId="urn:microsoft.com/office/officeart/2016/7/layout/ChevronBlockProcess"/>
    <dgm:cxn modelId="{63ECC9B9-FDA5-7044-9AC5-10929F278DE4}" type="presParOf" srcId="{6749697F-0B92-6D41-AB44-86A9CB6D3587}" destId="{EE648DBE-B9B2-634C-8E03-1E2FF7F1A171}" srcOrd="1" destOrd="0" presId="urn:microsoft.com/office/officeart/2016/7/layout/ChevronBlockProcess"/>
    <dgm:cxn modelId="{FA428D66-E78E-314C-96D8-1BB1EF645483}" type="presParOf" srcId="{7E3110D0-EE6E-A54E-889B-6010CCAC7697}" destId="{785B9CD2-1BAE-F549-985C-B8540F7A08CF}" srcOrd="7" destOrd="0" presId="urn:microsoft.com/office/officeart/2016/7/layout/ChevronBlockProcess"/>
    <dgm:cxn modelId="{554352C5-8E81-C544-8890-3B16BFFBAE99}" type="presParOf" srcId="{7E3110D0-EE6E-A54E-889B-6010CCAC7697}" destId="{ECE05FD8-EEDA-4543-AB97-8D02946B68CC}" srcOrd="8" destOrd="0" presId="urn:microsoft.com/office/officeart/2016/7/layout/ChevronBlockProcess"/>
    <dgm:cxn modelId="{F5284314-6779-8343-B20B-78E574B5E1AB}" type="presParOf" srcId="{ECE05FD8-EEDA-4543-AB97-8D02946B68CC}" destId="{6ED08AC6-95D9-8D46-A195-76741F42A5EA}" srcOrd="0" destOrd="0" presId="urn:microsoft.com/office/officeart/2016/7/layout/ChevronBlockProcess"/>
    <dgm:cxn modelId="{2DB1FC29-FCDD-1E4F-B241-2F2081C0B1D3}" type="presParOf" srcId="{ECE05FD8-EEDA-4543-AB97-8D02946B68CC}" destId="{C814F2AB-C27B-0144-A5F1-3074DFB28073}" srcOrd="1" destOrd="0" presId="urn:microsoft.com/office/officeart/2016/7/layout/ChevronBlockProcess"/>
    <dgm:cxn modelId="{00382D86-6219-2746-BB3F-089955F53045}" type="presParOf" srcId="{7E3110D0-EE6E-A54E-889B-6010CCAC7697}" destId="{BDC6DD51-DCD3-5F4F-89C6-BF33AC18F1B0}" srcOrd="9" destOrd="0" presId="urn:microsoft.com/office/officeart/2016/7/layout/ChevronBlockProcess"/>
    <dgm:cxn modelId="{79E97F5E-39A0-0E41-9E95-1CC2AF1370EF}" type="presParOf" srcId="{7E3110D0-EE6E-A54E-889B-6010CCAC7697}" destId="{46E2CBEF-C7EB-DE48-9AC3-68B4C921410B}" srcOrd="10" destOrd="0" presId="urn:microsoft.com/office/officeart/2016/7/layout/ChevronBlockProcess"/>
    <dgm:cxn modelId="{C2FC036B-39A1-734E-9280-1ECD5785D65F}" type="presParOf" srcId="{46E2CBEF-C7EB-DE48-9AC3-68B4C921410B}" destId="{9D953B22-FDAE-4C4E-8E53-24215392DEAD}" srcOrd="0" destOrd="0" presId="urn:microsoft.com/office/officeart/2016/7/layout/ChevronBlockProcess"/>
    <dgm:cxn modelId="{BEF064DF-5865-F740-99A4-2857B1B91862}" type="presParOf" srcId="{46E2CBEF-C7EB-DE48-9AC3-68B4C921410B}" destId="{35FB3FA3-6D85-6C4A-A1E1-21748E78219A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7B77A-5E8E-2843-9966-914D5720BCEE}">
      <dsp:nvSpPr>
        <dsp:cNvPr id="0" name=""/>
        <dsp:cNvSpPr/>
      </dsp:nvSpPr>
      <dsp:spPr>
        <a:xfrm>
          <a:off x="0" y="0"/>
          <a:ext cx="9696363" cy="13054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200" kern="1200"/>
            <a:t>수강신청 기간에 많은 학생들이 처음에 잡지 못한 과목들에 대해 아쉬운 점들이 많이 남아 있음</a:t>
          </a:r>
          <a:endParaRPr lang="en-US" sz="2200" kern="1200"/>
        </a:p>
      </dsp:txBody>
      <dsp:txXfrm>
        <a:off x="38234" y="38234"/>
        <a:ext cx="8287733" cy="1228933"/>
      </dsp:txXfrm>
    </dsp:sp>
    <dsp:sp modelId="{80E47B2B-85DC-B248-B4EA-ED8617D2A8C6}">
      <dsp:nvSpPr>
        <dsp:cNvPr id="0" name=""/>
        <dsp:cNvSpPr/>
      </dsp:nvSpPr>
      <dsp:spPr>
        <a:xfrm>
          <a:off x="855561" y="1522968"/>
          <a:ext cx="9696363" cy="1305401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200" kern="1200"/>
            <a:t>하지만</a:t>
          </a:r>
          <a:r>
            <a:rPr kumimoji="1" lang="en-US" sz="2200" kern="1200"/>
            <a:t>,</a:t>
          </a:r>
          <a:r>
            <a:rPr kumimoji="1" lang="ko-KR" sz="2200" kern="1200"/>
            <a:t> 자신이 원하는 과목의 남은 여석을 실시간으로 어떻게 변화하는지에 대해서는 알 수 없다</a:t>
          </a:r>
          <a:r>
            <a:rPr kumimoji="1" lang="en-US" sz="2200" kern="1200"/>
            <a:t>.</a:t>
          </a:r>
          <a:endParaRPr lang="en-US" sz="2200" kern="1200"/>
        </a:p>
      </dsp:txBody>
      <dsp:txXfrm>
        <a:off x="893795" y="1561202"/>
        <a:ext cx="7915823" cy="1228933"/>
      </dsp:txXfrm>
    </dsp:sp>
    <dsp:sp modelId="{E2580BA6-209D-EF45-BE24-DD214DC43793}">
      <dsp:nvSpPr>
        <dsp:cNvPr id="0" name=""/>
        <dsp:cNvSpPr/>
      </dsp:nvSpPr>
      <dsp:spPr>
        <a:xfrm>
          <a:off x="1711123" y="3045936"/>
          <a:ext cx="9696363" cy="1305401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200" kern="1200"/>
            <a:t>수강 신청 프로그램을 항상 들어가는 것보다 실시간으로 여석 알림을 울리게 함으로써 알맞은 대처를 할 수 있게 한다</a:t>
          </a:r>
          <a:r>
            <a:rPr kumimoji="1" lang="en-US" sz="2200" kern="1200"/>
            <a:t>.</a:t>
          </a:r>
          <a:endParaRPr lang="en-US" sz="2200" kern="1200"/>
        </a:p>
      </dsp:txBody>
      <dsp:txXfrm>
        <a:off x="1749357" y="3084170"/>
        <a:ext cx="7915823" cy="1228933"/>
      </dsp:txXfrm>
    </dsp:sp>
    <dsp:sp modelId="{29FEE6F3-107B-C640-9E88-3F4A8BCF8439}">
      <dsp:nvSpPr>
        <dsp:cNvPr id="0" name=""/>
        <dsp:cNvSpPr/>
      </dsp:nvSpPr>
      <dsp:spPr>
        <a:xfrm>
          <a:off x="8847853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38768" y="989929"/>
        <a:ext cx="466680" cy="638504"/>
      </dsp:txXfrm>
    </dsp:sp>
    <dsp:sp modelId="{891D9E17-A2C5-CD45-A8C8-5A3E992AFF96}">
      <dsp:nvSpPr>
        <dsp:cNvPr id="0" name=""/>
        <dsp:cNvSpPr/>
      </dsp:nvSpPr>
      <dsp:spPr>
        <a:xfrm>
          <a:off x="9703414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894329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DA9E6-B771-554F-B0F3-E4EA7857806C}">
      <dsp:nvSpPr>
        <dsp:cNvPr id="0" name=""/>
        <dsp:cNvSpPr/>
      </dsp:nvSpPr>
      <dsp:spPr>
        <a:xfrm>
          <a:off x="10777" y="529336"/>
          <a:ext cx="1792779" cy="53783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회원가입</a:t>
          </a:r>
        </a:p>
      </dsp:txBody>
      <dsp:txXfrm>
        <a:off x="172127" y="529336"/>
        <a:ext cx="1470079" cy="537833"/>
      </dsp:txXfrm>
    </dsp:sp>
    <dsp:sp modelId="{B4C75A07-17CC-CA4E-AA47-F80E2EAEFA55}">
      <dsp:nvSpPr>
        <dsp:cNvPr id="0" name=""/>
        <dsp:cNvSpPr/>
      </dsp:nvSpPr>
      <dsp:spPr>
        <a:xfrm>
          <a:off x="10777" y="1067170"/>
          <a:ext cx="1631429" cy="27610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학사</a:t>
          </a:r>
          <a:r>
            <a:rPr lang="en-US" altLang="ko-KR" sz="1400" kern="1200" dirty="0"/>
            <a:t>,</a:t>
          </a:r>
          <a:r>
            <a:rPr lang="ko-KR" altLang="en-US" sz="1400" kern="1200" dirty="0"/>
            <a:t> 석사의 학교 소속 학생들의 회원 정보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Fire Base</a:t>
          </a:r>
          <a:r>
            <a:rPr lang="ko-KR" altLang="en-US" sz="1400" kern="1200" dirty="0"/>
            <a:t>에서 회원 데이터 베이스 저장</a:t>
          </a:r>
        </a:p>
      </dsp:txBody>
      <dsp:txXfrm>
        <a:off x="10777" y="1067170"/>
        <a:ext cx="1631429" cy="2761016"/>
      </dsp:txXfrm>
    </dsp:sp>
    <dsp:sp modelId="{3BFC06DC-86BC-EA4C-91C3-81516661FAF9}">
      <dsp:nvSpPr>
        <dsp:cNvPr id="0" name=""/>
        <dsp:cNvSpPr/>
      </dsp:nvSpPr>
      <dsp:spPr>
        <a:xfrm>
          <a:off x="1751030" y="529336"/>
          <a:ext cx="1792779" cy="537833"/>
        </a:xfrm>
        <a:prstGeom prst="chevron">
          <a:avLst>
            <a:gd name="adj" fmla="val 30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로그인</a:t>
          </a:r>
        </a:p>
      </dsp:txBody>
      <dsp:txXfrm>
        <a:off x="1912380" y="529336"/>
        <a:ext cx="1470079" cy="537833"/>
      </dsp:txXfrm>
    </dsp:sp>
    <dsp:sp modelId="{BA0BB0DF-A617-DA47-9649-2E92A508B0AD}">
      <dsp:nvSpPr>
        <dsp:cNvPr id="0" name=""/>
        <dsp:cNvSpPr/>
      </dsp:nvSpPr>
      <dsp:spPr>
        <a:xfrm>
          <a:off x="1751030" y="1067170"/>
          <a:ext cx="1631429" cy="2761016"/>
        </a:xfrm>
        <a:prstGeom prst="rect">
          <a:avLst/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학번으로 할 시</a:t>
          </a:r>
          <a:r>
            <a:rPr lang="en-US" altLang="ko-KR" sz="1400" kern="1200" dirty="0"/>
            <a:t>,</a:t>
          </a:r>
          <a:r>
            <a:rPr lang="ko-KR" altLang="en-US" sz="1400" kern="1200" dirty="0"/>
            <a:t> 관리자에게 개인 정보 유출 위험이 있으므로 이메일 </a:t>
          </a:r>
          <a:r>
            <a:rPr lang="en-US" altLang="ko-KR" sz="1400" kern="1200" dirty="0"/>
            <a:t>=</a:t>
          </a:r>
          <a:r>
            <a:rPr lang="ko-KR" altLang="en-US" sz="1400" kern="1200" dirty="0"/>
            <a:t> 아이디 값으로 받기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비밀번호는 문자</a:t>
          </a:r>
          <a:r>
            <a:rPr lang="en-US" altLang="ko-KR" sz="1400" kern="1200" dirty="0"/>
            <a:t>,</a:t>
          </a:r>
          <a:r>
            <a:rPr lang="ko-KR" altLang="en-US" sz="1400" kern="1200" dirty="0"/>
            <a:t> 숫자 사용 가능</a:t>
          </a:r>
        </a:p>
      </dsp:txBody>
      <dsp:txXfrm>
        <a:off x="1751030" y="1067170"/>
        <a:ext cx="1631429" cy="2761016"/>
      </dsp:txXfrm>
    </dsp:sp>
    <dsp:sp modelId="{3DB769AC-7DBB-FF49-A199-E5066749A824}">
      <dsp:nvSpPr>
        <dsp:cNvPr id="0" name=""/>
        <dsp:cNvSpPr/>
      </dsp:nvSpPr>
      <dsp:spPr>
        <a:xfrm>
          <a:off x="3491283" y="529336"/>
          <a:ext cx="1792779" cy="537833"/>
        </a:xfrm>
        <a:prstGeom prst="chevron">
          <a:avLst>
            <a:gd name="adj" fmla="val 3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공지사항</a:t>
          </a:r>
        </a:p>
      </dsp:txBody>
      <dsp:txXfrm>
        <a:off x="3652633" y="529336"/>
        <a:ext cx="1470079" cy="537833"/>
      </dsp:txXfrm>
    </dsp:sp>
    <dsp:sp modelId="{74A2C839-0ACD-5446-8BD5-DA91F099094D}">
      <dsp:nvSpPr>
        <dsp:cNvPr id="0" name=""/>
        <dsp:cNvSpPr/>
      </dsp:nvSpPr>
      <dsp:spPr>
        <a:xfrm>
          <a:off x="3491283" y="1067170"/>
          <a:ext cx="1631429" cy="2761016"/>
        </a:xfrm>
        <a:prstGeom prst="rect">
          <a:avLst/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수강신청에 공지된 과목 변경된 사항들 실시간 알림으로 제공</a:t>
          </a:r>
        </a:p>
      </dsp:txBody>
      <dsp:txXfrm>
        <a:off x="3491283" y="1067170"/>
        <a:ext cx="1631429" cy="2761016"/>
      </dsp:txXfrm>
    </dsp:sp>
    <dsp:sp modelId="{3B90B4D5-837A-6540-8F75-5BE202EBB06B}">
      <dsp:nvSpPr>
        <dsp:cNvPr id="0" name=""/>
        <dsp:cNvSpPr/>
      </dsp:nvSpPr>
      <dsp:spPr>
        <a:xfrm>
          <a:off x="5231536" y="529336"/>
          <a:ext cx="1792779" cy="537833"/>
        </a:xfrm>
        <a:prstGeom prst="chevron">
          <a:avLst>
            <a:gd name="adj" fmla="val 30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강의 목록</a:t>
          </a:r>
        </a:p>
      </dsp:txBody>
      <dsp:txXfrm>
        <a:off x="5392886" y="529336"/>
        <a:ext cx="1470079" cy="537833"/>
      </dsp:txXfrm>
    </dsp:sp>
    <dsp:sp modelId="{EE648DBE-B9B2-634C-8E03-1E2FF7F1A171}">
      <dsp:nvSpPr>
        <dsp:cNvPr id="0" name=""/>
        <dsp:cNvSpPr/>
      </dsp:nvSpPr>
      <dsp:spPr>
        <a:xfrm>
          <a:off x="5231536" y="1067170"/>
          <a:ext cx="1631429" cy="2761016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자신이 듣고 싶은 수강 과목들 미리 검색 가능</a:t>
          </a:r>
        </a:p>
      </dsp:txBody>
      <dsp:txXfrm>
        <a:off x="5231536" y="1067170"/>
        <a:ext cx="1631429" cy="2761016"/>
      </dsp:txXfrm>
    </dsp:sp>
    <dsp:sp modelId="{6ED08AC6-95D9-8D46-A195-76741F42A5EA}">
      <dsp:nvSpPr>
        <dsp:cNvPr id="0" name=""/>
        <dsp:cNvSpPr/>
      </dsp:nvSpPr>
      <dsp:spPr>
        <a:xfrm>
          <a:off x="6971789" y="529336"/>
          <a:ext cx="1792779" cy="537833"/>
        </a:xfrm>
        <a:prstGeom prst="chevron">
          <a:avLst>
            <a:gd name="adj" fmla="val 3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시간표</a:t>
          </a:r>
        </a:p>
      </dsp:txBody>
      <dsp:txXfrm>
        <a:off x="7133139" y="529336"/>
        <a:ext cx="1470079" cy="537833"/>
      </dsp:txXfrm>
    </dsp:sp>
    <dsp:sp modelId="{C814F2AB-C27B-0144-A5F1-3074DFB28073}">
      <dsp:nvSpPr>
        <dsp:cNvPr id="0" name=""/>
        <dsp:cNvSpPr/>
      </dsp:nvSpPr>
      <dsp:spPr>
        <a:xfrm>
          <a:off x="6971789" y="1067170"/>
          <a:ext cx="1631429" cy="2761016"/>
        </a:xfrm>
        <a:prstGeom prst="rect">
          <a:avLst/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자신이 직접 시간표에 듣기 위한 과목들 추가 가능</a:t>
          </a:r>
        </a:p>
      </dsp:txBody>
      <dsp:txXfrm>
        <a:off x="6971789" y="1067170"/>
        <a:ext cx="1631429" cy="2761016"/>
      </dsp:txXfrm>
    </dsp:sp>
    <dsp:sp modelId="{9D953B22-FDAE-4C4E-8E53-24215392DEAD}">
      <dsp:nvSpPr>
        <dsp:cNvPr id="0" name=""/>
        <dsp:cNvSpPr/>
      </dsp:nvSpPr>
      <dsp:spPr>
        <a:xfrm>
          <a:off x="8712043" y="529336"/>
          <a:ext cx="1792779" cy="537833"/>
        </a:xfrm>
        <a:prstGeom prst="chevron">
          <a:avLst>
            <a:gd name="adj" fmla="val 3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강의 분석</a:t>
          </a:r>
        </a:p>
      </dsp:txBody>
      <dsp:txXfrm>
        <a:off x="8873393" y="529336"/>
        <a:ext cx="1470079" cy="537833"/>
      </dsp:txXfrm>
    </dsp:sp>
    <dsp:sp modelId="{35FB3FA3-6D85-6C4A-A1E1-21748E78219A}">
      <dsp:nvSpPr>
        <dsp:cNvPr id="0" name=""/>
        <dsp:cNvSpPr/>
      </dsp:nvSpPr>
      <dsp:spPr>
        <a:xfrm>
          <a:off x="8712043" y="1067170"/>
          <a:ext cx="1631429" cy="276101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수강 신청 전</a:t>
          </a:r>
          <a:r>
            <a:rPr lang="en-US" altLang="ko-KR" sz="1400" kern="1200" dirty="0"/>
            <a:t>,</a:t>
          </a:r>
          <a:r>
            <a:rPr lang="ko-KR" altLang="en-US" sz="1400" kern="1200" dirty="0"/>
            <a:t>후 해당 과목의 경쟁률이 어떻게 변화하는지 알려주는 알림</a:t>
          </a:r>
        </a:p>
      </dsp:txBody>
      <dsp:txXfrm>
        <a:off x="8712043" y="1067170"/>
        <a:ext cx="1631429" cy="2761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F4A18-7F30-514F-AAFB-27080EFC01C5}" type="datetimeFigureOut">
              <a:rPr kumimoji="1" lang="ko-KR" altLang="en-US" smtClean="0"/>
              <a:t>2020. 12. 5.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1FA06-F2BB-FD41-9F09-5B6751FFE77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3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1FA06-F2BB-FD41-9F09-5B6751FFE77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486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A928B-0057-304A-963C-A8F95636E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597C61-9EFF-A249-BA30-538C9BD92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6D874-4D92-1249-95E0-C13CF0FB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6DF6-395D-4549-A621-B77727ED91EF}" type="datetimeFigureOut">
              <a:rPr kumimoji="1" lang="ko-KR" altLang="en-US" smtClean="0"/>
              <a:t>2020. 12. 5.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15122-12F8-804A-90C0-6CA1958B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69EF3-6652-174F-BE10-74669D8E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BA62-7FE2-9245-B3AA-B31D7F6830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537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5F341-5FEA-2449-95B0-860E2E94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DE142-D39C-1D4D-A282-5A2EB4850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F3B9F-7EF9-3A4D-A4CB-7F6A1257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6DF6-395D-4549-A621-B77727ED91EF}" type="datetimeFigureOut">
              <a:rPr kumimoji="1" lang="ko-KR" altLang="en-US" smtClean="0"/>
              <a:t>2020. 12. 5.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3D05E-7FD7-B24F-9796-B267FBCB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79C68-CCB5-7B41-8196-60BEB614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BA62-7FE2-9245-B3AA-B31D7F6830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38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AFFE5F-BA7B-2A42-8AE8-D80E4F3BA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F334C-F4C7-1A42-B21D-B9F3FED66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EE274-DCA7-FE45-B7E4-1E8187F6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6DF6-395D-4549-A621-B77727ED91EF}" type="datetimeFigureOut">
              <a:rPr kumimoji="1" lang="ko-KR" altLang="en-US" smtClean="0"/>
              <a:t>2020. 12. 5.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FBC01-855A-7648-9874-FADF77F7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17818-0439-CC45-8098-1EBDD15F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BA62-7FE2-9245-B3AA-B31D7F6830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596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A8AEA-22F8-9341-AB18-C9870217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7D638-EA85-4A4F-9F9A-C9FD22A1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8BA96-CFAA-6A4F-8878-2F5B910D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6DF6-395D-4549-A621-B77727ED91EF}" type="datetimeFigureOut">
              <a:rPr kumimoji="1" lang="ko-KR" altLang="en-US" smtClean="0"/>
              <a:t>2020. 12. 5.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AC050-6B11-FB4A-BCF7-74C0DC36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112BE-F95E-2648-8FA3-9897FD47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BA62-7FE2-9245-B3AA-B31D7F6830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658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37721-CE1D-794C-8097-79D3A433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69C0E-5051-CA46-A6F2-6DA66396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69A10-F32B-1946-986F-FBC5E49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6DF6-395D-4549-A621-B77727ED91EF}" type="datetimeFigureOut">
              <a:rPr kumimoji="1" lang="ko-KR" altLang="en-US" smtClean="0"/>
              <a:t>2020. 12. 5.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AAF34-C748-7D41-A34C-51A262FC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AA445-5670-304F-A725-9CC57C0B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BA62-7FE2-9245-B3AA-B31D7F6830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909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17A94-57AF-5D4C-9216-938CFA9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24342-83DD-7C4F-9D1A-06E2EE687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83F36-9B48-E548-844A-454BAD763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83E6C6-584B-DE4B-8364-053BCE4B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6DF6-395D-4549-A621-B77727ED91EF}" type="datetimeFigureOut">
              <a:rPr kumimoji="1" lang="ko-KR" altLang="en-US" smtClean="0"/>
              <a:t>2020. 12. 5.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590F4-23FA-194C-AF50-A16F6243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6DFA1-8616-7140-9AFE-03D9FFA4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BA62-7FE2-9245-B3AA-B31D7F6830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72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5286F-6B0A-C74D-8B28-2150AB3C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5A5033-DBFB-D845-9A12-F192BDEE9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6F948F-7868-C44B-9FCB-6F9E76D5A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8C6AA0-AA28-6A4A-BEEF-768A3DE7F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F7E2CB-1FD9-2240-9BAF-A6B6D0AFF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022714-40D9-A14F-B309-A3ED54C5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6DF6-395D-4549-A621-B77727ED91EF}" type="datetimeFigureOut">
              <a:rPr kumimoji="1" lang="ko-KR" altLang="en-US" smtClean="0"/>
              <a:t>2020. 12. 5.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EE2E46-F2EE-184F-B3B1-2C1F35A5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D520B2-792F-EF4E-9D26-D58F754B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BA62-7FE2-9245-B3AA-B31D7F6830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F9750-7AC6-F140-9446-25A04FFE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E006A7-D141-8948-BE0D-BDC7C80A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6DF6-395D-4549-A621-B77727ED91EF}" type="datetimeFigureOut">
              <a:rPr kumimoji="1" lang="ko-KR" altLang="en-US" smtClean="0"/>
              <a:t>2020. 12. 5.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375D7-A0E6-4743-83FF-6B607CDB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2E7104-40F2-B748-A850-4403AED9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BA62-7FE2-9245-B3AA-B31D7F6830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090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111353-7841-B548-9B0F-56DB43F1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6DF6-395D-4549-A621-B77727ED91EF}" type="datetimeFigureOut">
              <a:rPr kumimoji="1" lang="ko-KR" altLang="en-US" smtClean="0"/>
              <a:t>2020. 12. 5.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468083-AA21-9A43-A841-EC0A82FE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DC11BE-988E-DA4D-8B6E-272C1CB8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BA62-7FE2-9245-B3AA-B31D7F6830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19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481DB-72C8-4D40-8878-D34A5821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7DDE4-A14F-DA49-BF63-A6E7B987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3B640-2DC7-5B47-B6A7-272890DE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FE464-B138-9545-AB0D-AD6A433E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6DF6-395D-4549-A621-B77727ED91EF}" type="datetimeFigureOut">
              <a:rPr kumimoji="1" lang="ko-KR" altLang="en-US" smtClean="0"/>
              <a:t>2020. 12. 5.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3D286-7749-3743-A1B0-828F815B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5CAD7-96BE-9842-9C77-8D9AD268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BA62-7FE2-9245-B3AA-B31D7F6830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83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9CBAB-64F0-9E40-9932-227410EB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E2A862-DDED-4F4C-8940-69999C1CC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912E0-532E-154A-BA75-9DCF9AEC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CB4BF-3A05-5F46-8AB3-E00AF827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6DF6-395D-4549-A621-B77727ED91EF}" type="datetimeFigureOut">
              <a:rPr kumimoji="1" lang="ko-KR" altLang="en-US" smtClean="0"/>
              <a:t>2020. 12. 5.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3513F-7907-6B40-9C54-948963A3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27944-0040-D348-9AE7-9CC867A5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BA62-7FE2-9245-B3AA-B31D7F6830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8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D9212D-411A-174C-8C54-96F74462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E5110-07BD-BA45-8240-EDF7E200D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CABF5-F139-CC42-BD28-932226948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6DF6-395D-4549-A621-B77727ED91EF}" type="datetimeFigureOut">
              <a:rPr kumimoji="1" lang="ko-KR" altLang="en-US" smtClean="0"/>
              <a:t>2020. 12. 5.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EECB0-3950-0A42-8848-32A217581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0BC67-D630-BB4A-B30E-68927CE78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BA62-7FE2-9245-B3AA-B31D7F68301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89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22hngn_8NA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A36F1A5-42AF-FB41-ABE1-11935C517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808" y="2252704"/>
            <a:ext cx="8250213" cy="2031055"/>
          </a:xfrm>
        </p:spPr>
        <p:txBody>
          <a:bodyPr>
            <a:normAutofit/>
          </a:bodyPr>
          <a:lstStyle/>
          <a:p>
            <a:r>
              <a:rPr kumimoji="1" lang="ko-Kore-KR" altLang="en-US">
                <a:solidFill>
                  <a:srgbClr val="00B0F0"/>
                </a:solidFill>
              </a:rPr>
              <a:t>수강신청</a:t>
            </a:r>
            <a:r>
              <a:rPr kumimoji="1" lang="ko-KR" altLang="en-US">
                <a:solidFill>
                  <a:srgbClr val="00B0F0"/>
                </a:solidFill>
              </a:rPr>
              <a:t> 다양한 </a:t>
            </a:r>
            <a:r>
              <a:rPr kumimoji="1" lang="ko-KR" altLang="en-US" dirty="0">
                <a:solidFill>
                  <a:srgbClr val="00B0F0"/>
                </a:solidFill>
              </a:rPr>
              <a:t>알림 </a:t>
            </a:r>
            <a:br>
              <a:rPr kumimoji="1" lang="en-US" altLang="ko-KR" dirty="0">
                <a:solidFill>
                  <a:srgbClr val="00B0F0"/>
                </a:solidFill>
              </a:rPr>
            </a:br>
            <a:r>
              <a:rPr kumimoji="1" lang="ko-KR" altLang="en-US" dirty="0">
                <a:solidFill>
                  <a:srgbClr val="00B0F0"/>
                </a:solidFill>
              </a:rPr>
              <a:t>서비스</a:t>
            </a:r>
            <a:endParaRPr kumimoji="1" lang="ko-Kore-KR" altLang="en-US">
              <a:solidFill>
                <a:srgbClr val="00B0F0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D7D141F-4499-3C46-9F7C-4D0599D2F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605296"/>
            <a:ext cx="6105194" cy="682079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FFFFFF"/>
                </a:solidFill>
              </a:rPr>
              <a:t>2</a:t>
            </a:r>
            <a:r>
              <a:rPr kumimoji="1" lang="en-US" altLang="ko-KR" dirty="0">
                <a:solidFill>
                  <a:srgbClr val="FFFFFF"/>
                </a:solidFill>
              </a:rPr>
              <a:t>019204039</a:t>
            </a:r>
            <a:r>
              <a:rPr kumimoji="1" lang="ko-KR" altLang="en-US" dirty="0">
                <a:solidFill>
                  <a:srgbClr val="FFFFFF"/>
                </a:solidFill>
              </a:rPr>
              <a:t> 정보융합학부 김지환</a:t>
            </a:r>
            <a:endParaRPr kumimoji="1" lang="ko-Kore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0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3CDFB-FABB-1441-BD64-6ACC73AB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kumimoji="1" lang="ko-Kore-KR" altLang="en-US" sz="5400" b="1"/>
              <a:t>프로젝트</a:t>
            </a:r>
            <a:r>
              <a:rPr kumimoji="1" lang="ko-KR" altLang="en-US" sz="5400" b="1"/>
              <a:t> 소개 및 목표</a:t>
            </a:r>
            <a:endParaRPr kumimoji="1" lang="ko-Kore-KR" altLang="en-US" sz="54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572BCA3-0863-47D0-9D0F-CA590FE70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889658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43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EB9CEA-F4C9-6D46-867D-7719F118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88" y="480207"/>
            <a:ext cx="4803636" cy="1311664"/>
          </a:xfrm>
        </p:spPr>
        <p:txBody>
          <a:bodyPr>
            <a:normAutofit/>
          </a:bodyPr>
          <a:lstStyle/>
          <a:p>
            <a:r>
              <a:rPr kumimoji="1" lang="ko-Kore-KR" altLang="en-US" b="1">
                <a:solidFill>
                  <a:srgbClr val="000000"/>
                </a:solidFill>
              </a:rPr>
              <a:t>프로젝트의</a:t>
            </a:r>
            <a:r>
              <a:rPr kumimoji="1" lang="ko-KR" altLang="en-US" b="1">
                <a:solidFill>
                  <a:srgbClr val="000000"/>
                </a:solidFill>
              </a:rPr>
              <a:t> 배경</a:t>
            </a:r>
            <a:endParaRPr kumimoji="1" lang="ko-Kore-KR" altLang="en-US" b="1">
              <a:solidFill>
                <a:srgbClr val="0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AEE1-BE44-F34D-BAF4-5CB362A2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14" y="1429305"/>
            <a:ext cx="4706803" cy="5264458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kumimoji="1" lang="ko-KR" altLang="en-US" sz="4000" dirty="0">
                <a:solidFill>
                  <a:srgbClr val="000000"/>
                </a:solidFill>
              </a:rPr>
              <a:t>수강신청 프로그램이 보안 쪽으로 완벽한 상황에서 </a:t>
            </a:r>
            <a:r>
              <a:rPr kumimoji="1" lang="ko-KR" altLang="en-US" sz="4000" dirty="0" err="1">
                <a:solidFill>
                  <a:srgbClr val="000000"/>
                </a:solidFill>
              </a:rPr>
              <a:t>모바일으로</a:t>
            </a:r>
            <a:r>
              <a:rPr kumimoji="1" lang="ko-KR" altLang="en-US" sz="4000" dirty="0">
                <a:solidFill>
                  <a:srgbClr val="000000"/>
                </a:solidFill>
              </a:rPr>
              <a:t> 확인할 수 있는 방법이 있으면 좋겠다는 생각</a:t>
            </a:r>
            <a:endParaRPr kumimoji="1" lang="en-US" altLang="ko-KR" sz="4000" dirty="0">
              <a:solidFill>
                <a:srgbClr val="000000"/>
              </a:solidFill>
            </a:endParaRPr>
          </a:p>
          <a:p>
            <a:pPr marL="0" indent="0">
              <a:lnSpc>
                <a:spcPct val="220000"/>
              </a:lnSpc>
              <a:buNone/>
            </a:pPr>
            <a:endParaRPr kumimoji="1" lang="en-US" altLang="ko-Kore-KR" sz="3400" dirty="0">
              <a:solidFill>
                <a:srgbClr val="000000"/>
              </a:solidFill>
            </a:endParaRPr>
          </a:p>
          <a:p>
            <a:pPr>
              <a:lnSpc>
                <a:spcPct val="220000"/>
              </a:lnSpc>
            </a:pPr>
            <a:r>
              <a:rPr kumimoji="1" lang="en-US" altLang="ko-KR" sz="4000" dirty="0">
                <a:solidFill>
                  <a:srgbClr val="000000"/>
                </a:solidFill>
              </a:rPr>
              <a:t>pc</a:t>
            </a:r>
            <a:r>
              <a:rPr kumimoji="1" lang="ko-KR" altLang="en-US" sz="4000" dirty="0">
                <a:solidFill>
                  <a:srgbClr val="000000"/>
                </a:solidFill>
              </a:rPr>
              <a:t> 수강신청에 대한 인원 수 몰리는 현상을 조금이나마 모바일로 분산 시킬 수 있으므로 서버가 다운되지 않을 수 있다고 생각한다</a:t>
            </a:r>
            <a:r>
              <a:rPr kumimoji="1" lang="en-US" altLang="ko-KR" sz="40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220000"/>
              </a:lnSpc>
            </a:pPr>
            <a:endParaRPr kumimoji="1" lang="en-US" altLang="ko-KR" sz="3400" dirty="0">
              <a:solidFill>
                <a:srgbClr val="000000"/>
              </a:solidFill>
            </a:endParaRPr>
          </a:p>
          <a:p>
            <a:pPr>
              <a:lnSpc>
                <a:spcPct val="220000"/>
              </a:lnSpc>
            </a:pPr>
            <a:r>
              <a:rPr kumimoji="1" lang="ko-KR" altLang="en-US" sz="4000" dirty="0">
                <a:solidFill>
                  <a:srgbClr val="000000"/>
                </a:solidFill>
              </a:rPr>
              <a:t>현재 많은 학생분들께서 </a:t>
            </a:r>
            <a:r>
              <a:rPr kumimoji="1" lang="ko-KR" altLang="en-US" sz="4000" dirty="0" err="1">
                <a:solidFill>
                  <a:srgbClr val="000000"/>
                </a:solidFill>
              </a:rPr>
              <a:t>에브리타임에서</a:t>
            </a:r>
            <a:r>
              <a:rPr kumimoji="1" lang="ko-KR" altLang="en-US" sz="4000" dirty="0">
                <a:solidFill>
                  <a:srgbClr val="000000"/>
                </a:solidFill>
              </a:rPr>
              <a:t> 수강 신청 전 미리 시간표 작성과 수강 과목 평가에서 조사한</a:t>
            </a:r>
            <a:r>
              <a:rPr kumimoji="1" lang="en-US" altLang="ko-KR" sz="4000" dirty="0">
                <a:solidFill>
                  <a:srgbClr val="000000"/>
                </a:solidFill>
              </a:rPr>
              <a:t> </a:t>
            </a:r>
            <a:r>
              <a:rPr kumimoji="1" lang="ko-KR" altLang="en-US" sz="4000" dirty="0">
                <a:solidFill>
                  <a:srgbClr val="000000"/>
                </a:solidFill>
              </a:rPr>
              <a:t>후 수강 신청을 하지만</a:t>
            </a:r>
            <a:r>
              <a:rPr kumimoji="1" lang="en-US" altLang="ko-KR" sz="4000" dirty="0">
                <a:solidFill>
                  <a:srgbClr val="000000"/>
                </a:solidFill>
              </a:rPr>
              <a:t>,</a:t>
            </a:r>
            <a:r>
              <a:rPr kumimoji="1" lang="ko-KR" altLang="en-US" sz="4000" dirty="0">
                <a:solidFill>
                  <a:srgbClr val="000000"/>
                </a:solidFill>
              </a:rPr>
              <a:t> 이 방법보다 현실적으로 수강 과목에 대한 확실한 분석이 어려움 </a:t>
            </a:r>
            <a:endParaRPr kumimoji="1" lang="en-US" altLang="ko-KR" sz="4000" dirty="0">
              <a:solidFill>
                <a:srgbClr val="000000"/>
              </a:solidFill>
            </a:endParaRPr>
          </a:p>
          <a:p>
            <a:pPr>
              <a:lnSpc>
                <a:spcPct val="220000"/>
              </a:lnSpc>
            </a:pPr>
            <a:endParaRPr kumimoji="1" lang="en-US" altLang="ko-Kore-KR" sz="3400" dirty="0">
              <a:solidFill>
                <a:srgbClr val="000000"/>
              </a:solidFill>
            </a:endParaRPr>
          </a:p>
          <a:p>
            <a:pPr>
              <a:lnSpc>
                <a:spcPct val="220000"/>
              </a:lnSpc>
            </a:pPr>
            <a:r>
              <a:rPr kumimoji="1" lang="ko-Kore-KR" altLang="en-US" sz="4000">
                <a:solidFill>
                  <a:srgbClr val="000000"/>
                </a:solidFill>
              </a:rPr>
              <a:t>현</a:t>
            </a:r>
            <a:r>
              <a:rPr kumimoji="1" lang="ko-KR" altLang="en-US" sz="4000">
                <a:solidFill>
                  <a:srgbClr val="000000"/>
                </a:solidFill>
              </a:rPr>
              <a:t> 모바일 수강신청을 가지고 있는 대학들이 많이 존재하지 않음으로써  학교</a:t>
            </a:r>
            <a:r>
              <a:rPr kumimoji="1" lang="en-US" altLang="ko-KR" sz="4000" dirty="0">
                <a:solidFill>
                  <a:srgbClr val="000000"/>
                </a:solidFill>
              </a:rPr>
              <a:t>,</a:t>
            </a:r>
            <a:r>
              <a:rPr kumimoji="1" lang="ko-KR" altLang="en-US" sz="4000" dirty="0">
                <a:solidFill>
                  <a:srgbClr val="000000"/>
                </a:solidFill>
              </a:rPr>
              <a:t> 학생 등 분들께 편리한 앱을 제공해주는 것</a:t>
            </a:r>
            <a:endParaRPr kumimoji="1" lang="en-US" altLang="ko-KR" sz="4000" dirty="0">
              <a:solidFill>
                <a:srgbClr val="000000"/>
              </a:solidFill>
            </a:endParaRPr>
          </a:p>
          <a:p>
            <a:pPr lvl="1">
              <a:lnSpc>
                <a:spcPct val="220000"/>
              </a:lnSpc>
            </a:pPr>
            <a:r>
              <a:rPr kumimoji="1" lang="en-US" altLang="ko-KR" sz="4000" dirty="0">
                <a:solidFill>
                  <a:srgbClr val="000000"/>
                </a:solidFill>
              </a:rPr>
              <a:t>(</a:t>
            </a:r>
            <a:r>
              <a:rPr kumimoji="1" lang="ko-KR" altLang="en-US" sz="4000" dirty="0">
                <a:solidFill>
                  <a:srgbClr val="000000"/>
                </a:solidFill>
              </a:rPr>
              <a:t>경희대</a:t>
            </a:r>
            <a:r>
              <a:rPr kumimoji="1" lang="en-US" altLang="ko-KR" sz="4000" dirty="0">
                <a:solidFill>
                  <a:srgbClr val="000000"/>
                </a:solidFill>
              </a:rPr>
              <a:t>,</a:t>
            </a:r>
            <a:r>
              <a:rPr kumimoji="1" lang="ko-KR" altLang="en-US" sz="4000" dirty="0">
                <a:solidFill>
                  <a:srgbClr val="000000"/>
                </a:solidFill>
              </a:rPr>
              <a:t> 고려대</a:t>
            </a:r>
            <a:r>
              <a:rPr kumimoji="1" lang="en-US" altLang="ko-KR" sz="4000" dirty="0">
                <a:solidFill>
                  <a:srgbClr val="000000"/>
                </a:solidFill>
              </a:rPr>
              <a:t>,</a:t>
            </a:r>
            <a:r>
              <a:rPr kumimoji="1" lang="ko-KR" altLang="en-US" sz="4000" dirty="0">
                <a:solidFill>
                  <a:srgbClr val="000000"/>
                </a:solidFill>
              </a:rPr>
              <a:t> 성균관대</a:t>
            </a:r>
            <a:r>
              <a:rPr kumimoji="1" lang="en-US" altLang="ko-KR" sz="4000" dirty="0">
                <a:solidFill>
                  <a:srgbClr val="000000"/>
                </a:solidFill>
              </a:rPr>
              <a:t>,</a:t>
            </a:r>
            <a:r>
              <a:rPr kumimoji="1" lang="ko-KR" altLang="en-US" sz="4000" dirty="0">
                <a:solidFill>
                  <a:srgbClr val="000000"/>
                </a:solidFill>
              </a:rPr>
              <a:t> </a:t>
            </a:r>
            <a:r>
              <a:rPr kumimoji="1" lang="ko-KR" altLang="en-US" sz="4000" dirty="0" err="1">
                <a:solidFill>
                  <a:srgbClr val="000000"/>
                </a:solidFill>
              </a:rPr>
              <a:t>가천대</a:t>
            </a:r>
            <a:r>
              <a:rPr kumimoji="1" lang="en-US" altLang="ko-KR" sz="4000" dirty="0">
                <a:solidFill>
                  <a:srgbClr val="000000"/>
                </a:solidFill>
              </a:rPr>
              <a:t>,</a:t>
            </a:r>
            <a:r>
              <a:rPr kumimoji="1" lang="ko-KR" altLang="en-US" sz="4000" dirty="0">
                <a:solidFill>
                  <a:srgbClr val="000000"/>
                </a:solidFill>
              </a:rPr>
              <a:t> 순천향대</a:t>
            </a:r>
            <a:r>
              <a:rPr kumimoji="1" lang="en-US" altLang="ko-KR" sz="4000" dirty="0">
                <a:solidFill>
                  <a:srgbClr val="000000"/>
                </a:solidFill>
              </a:rPr>
              <a:t>,</a:t>
            </a:r>
            <a:r>
              <a:rPr kumimoji="1" lang="ko-KR" altLang="en-US" sz="4000" dirty="0">
                <a:solidFill>
                  <a:srgbClr val="000000"/>
                </a:solidFill>
              </a:rPr>
              <a:t> 건국대</a:t>
            </a:r>
            <a:r>
              <a:rPr kumimoji="1" lang="en-US" altLang="ko-KR" sz="4000" dirty="0">
                <a:solidFill>
                  <a:srgbClr val="000000"/>
                </a:solidFill>
              </a:rPr>
              <a:t>,</a:t>
            </a:r>
            <a:r>
              <a:rPr kumimoji="1" lang="ko-KR" altLang="en-US" sz="4000" dirty="0">
                <a:solidFill>
                  <a:srgbClr val="000000"/>
                </a:solidFill>
              </a:rPr>
              <a:t> 성신여대 등</a:t>
            </a:r>
            <a:r>
              <a:rPr kumimoji="1" lang="en-US" altLang="ko-KR" sz="4000" dirty="0">
                <a:solidFill>
                  <a:srgbClr val="000000"/>
                </a:solidFill>
              </a:rPr>
              <a:t>)</a:t>
            </a:r>
          </a:p>
          <a:p>
            <a:pPr lvl="1"/>
            <a:endParaRPr kumimoji="1" lang="en-US" altLang="ko-KR" sz="1400" dirty="0">
              <a:solidFill>
                <a:srgbClr val="000000"/>
              </a:solidFill>
            </a:endParaRPr>
          </a:p>
          <a:p>
            <a:pPr lvl="1"/>
            <a:endParaRPr kumimoji="1" lang="en-US" altLang="ko-KR" sz="1100" dirty="0">
              <a:solidFill>
                <a:srgbClr val="000000"/>
              </a:solidFill>
            </a:endParaRPr>
          </a:p>
          <a:p>
            <a:pPr lvl="1"/>
            <a:endParaRPr kumimoji="1" lang="en-US" altLang="ko-KR" sz="1100" dirty="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F0D57-BB3C-4CBE-BC3A-D0EA7C012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4" r="16751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196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F963C-2322-6C43-B591-BCE4ECD7D25B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주요 기능 순서도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A9E20E3A-48F3-C14A-A4A4-347C336752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54806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8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AD962-7934-C74F-8762-B9CBF063A121}"/>
              </a:ext>
            </a:extLst>
          </p:cNvPr>
          <p:cNvSpPr txBox="1"/>
          <p:nvPr/>
        </p:nvSpPr>
        <p:spPr>
          <a:xfrm>
            <a:off x="310717" y="1601477"/>
            <a:ext cx="3807804" cy="36550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프로그램에서 회원 가입 한 후</a:t>
            </a:r>
            <a:r>
              <a:rPr kumimoji="1" lang="en-US" altLang="ko-KR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kumimoji="1" lang="ko-KR" alt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로그인 했을 때</a:t>
            </a:r>
            <a:r>
              <a:rPr kumimoji="1" lang="en-US" altLang="ko-KR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ko-KR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메인 화면에서 </a:t>
            </a:r>
            <a:r>
              <a:rPr kumimoji="1" lang="ko-KR" altLang="en-US" sz="2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강의 목록</a:t>
            </a:r>
            <a:r>
              <a:rPr kumimoji="1" lang="en-US" altLang="ko-KR" sz="2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, </a:t>
            </a:r>
            <a:r>
              <a:rPr kumimoji="1" lang="ko-KR" altLang="en-US" sz="2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시간표</a:t>
            </a:r>
            <a:r>
              <a:rPr kumimoji="1" lang="en-US" altLang="ko-KR" sz="2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, </a:t>
            </a:r>
            <a:r>
              <a:rPr kumimoji="1" lang="ko-KR" altLang="en-US" sz="2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강의 분석 버튼</a:t>
            </a:r>
            <a:r>
              <a:rPr kumimoji="1" lang="ko-KR" alt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을 클릭할 수 있도록 설정한 코드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09EECB-0389-9D46-9DAE-1649C3403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6" r="1" b="14165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3F441C-5353-F34F-A4AE-BF223A5680B0}"/>
              </a:ext>
            </a:extLst>
          </p:cNvPr>
          <p:cNvSpPr txBox="1"/>
          <p:nvPr/>
        </p:nvSpPr>
        <p:spPr>
          <a:xfrm>
            <a:off x="310717" y="177553"/>
            <a:ext cx="41483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>
                <a:solidFill>
                  <a:schemeClr val="bg1"/>
                </a:solidFill>
              </a:rPr>
              <a:t>주요 클래스의 의사진행 코드</a:t>
            </a:r>
          </a:p>
        </p:txBody>
      </p:sp>
    </p:spTree>
    <p:extLst>
      <p:ext uri="{BB962C8B-B14F-4D97-AF65-F5344CB8AC3E}">
        <p14:creationId xmlns:p14="http://schemas.microsoft.com/office/powerpoint/2010/main" val="299445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43FF274-B63A-A34B-AFA4-33B78677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64" y="0"/>
            <a:ext cx="728873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82377-2F2D-994A-9C01-D7B8E509B471}"/>
              </a:ext>
            </a:extLst>
          </p:cNvPr>
          <p:cNvSpPr txBox="1"/>
          <p:nvPr/>
        </p:nvSpPr>
        <p:spPr>
          <a:xfrm>
            <a:off x="310717" y="177553"/>
            <a:ext cx="39771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>
                <a:solidFill>
                  <a:schemeClr val="bg1"/>
                </a:solidFill>
              </a:rPr>
              <a:t>주요 클래스의 의사진행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383C2-EEF5-C149-B70C-C3F46D9DB19E}"/>
              </a:ext>
            </a:extLst>
          </p:cNvPr>
          <p:cNvSpPr txBox="1"/>
          <p:nvPr/>
        </p:nvSpPr>
        <p:spPr>
          <a:xfrm>
            <a:off x="310716" y="1859339"/>
            <a:ext cx="39771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회원 가입 할 시 지켜야하는 규칙</a:t>
            </a:r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400" dirty="0">
                <a:solidFill>
                  <a:schemeClr val="bg1"/>
                </a:solidFill>
              </a:rPr>
              <a:t>비밀번호와 비밀번호 확인 할 때 일치해야하는 알림 설정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400" dirty="0">
                <a:solidFill>
                  <a:schemeClr val="bg1"/>
                </a:solidFill>
              </a:rPr>
              <a:t>빈 칸이 있으면 오류가 생겼다는 것을 알려주는 알림 설정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400" dirty="0">
                <a:solidFill>
                  <a:schemeClr val="bg1"/>
                </a:solidFill>
              </a:rPr>
              <a:t>이메일이나 비밀번호를 입력하지 않았을 경우 입력하라는 알림 설정</a:t>
            </a:r>
            <a:endParaRPr kumimoji="1"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0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6ECB2-783F-294A-B175-EE7077F5D7CF}"/>
              </a:ext>
            </a:extLst>
          </p:cNvPr>
          <p:cNvSpPr txBox="1"/>
          <p:nvPr/>
        </p:nvSpPr>
        <p:spPr>
          <a:xfrm>
            <a:off x="310717" y="177553"/>
            <a:ext cx="39771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>
                <a:solidFill>
                  <a:schemeClr val="bg1"/>
                </a:solidFill>
              </a:rPr>
              <a:t>주요 클래스의 의사진행 코드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F122D38-D664-154D-B6E2-D7A36B64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489" y="0"/>
            <a:ext cx="638951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499BE3-69D2-6642-8473-EABA9292524E}"/>
              </a:ext>
            </a:extLst>
          </p:cNvPr>
          <p:cNvSpPr txBox="1"/>
          <p:nvPr/>
        </p:nvSpPr>
        <p:spPr>
          <a:xfrm>
            <a:off x="417689" y="1964267"/>
            <a:ext cx="51477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</a:rPr>
              <a:t>강의 목록 화면에 들어갔을 때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endParaRPr kumimoji="1"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400" dirty="0">
                <a:solidFill>
                  <a:schemeClr val="bg1"/>
                </a:solidFill>
              </a:rPr>
              <a:t>주요 </a:t>
            </a:r>
            <a:r>
              <a:rPr kumimoji="1" lang="en-US" altLang="ko-KR" sz="2400" dirty="0">
                <a:solidFill>
                  <a:schemeClr val="bg1"/>
                </a:solidFill>
              </a:rPr>
              <a:t>Spinner</a:t>
            </a:r>
            <a:r>
              <a:rPr kumimoji="1" lang="ko-KR" altLang="en-US" sz="2400" dirty="0">
                <a:solidFill>
                  <a:schemeClr val="bg1"/>
                </a:solidFill>
              </a:rPr>
              <a:t> 기능을 사용하여 해당 강의에 대한 정보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400" dirty="0">
                <a:solidFill>
                  <a:schemeClr val="bg1"/>
                </a:solidFill>
              </a:rPr>
              <a:t>각 변수들에 맞게 </a:t>
            </a:r>
            <a:r>
              <a:rPr kumimoji="1" lang="en-US" altLang="ko-KR" sz="2400" dirty="0">
                <a:solidFill>
                  <a:schemeClr val="bg1"/>
                </a:solidFill>
              </a:rPr>
              <a:t>int, string </a:t>
            </a:r>
            <a:r>
              <a:rPr kumimoji="1" lang="ko-KR" altLang="en-US" sz="2400" dirty="0">
                <a:solidFill>
                  <a:schemeClr val="bg1"/>
                </a:solidFill>
              </a:rPr>
              <a:t>형으로 선언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R" sz="2400" dirty="0">
                <a:solidFill>
                  <a:schemeClr val="bg1"/>
                </a:solidFill>
              </a:rPr>
              <a:t>values</a:t>
            </a:r>
            <a:r>
              <a:rPr kumimoji="1" lang="ko-KR" altLang="en-US" sz="2400" dirty="0">
                <a:solidFill>
                  <a:schemeClr val="bg1"/>
                </a:solidFill>
              </a:rPr>
              <a:t> 폴더 안에 </a:t>
            </a:r>
            <a:r>
              <a:rPr kumimoji="1" lang="en-US" altLang="ko-KR" sz="2400" dirty="0">
                <a:solidFill>
                  <a:schemeClr val="bg1"/>
                </a:solidFill>
              </a:rPr>
              <a:t>Array</a:t>
            </a:r>
            <a:r>
              <a:rPr kumimoji="1" lang="ko-KR" altLang="en-US" sz="2400" dirty="0">
                <a:solidFill>
                  <a:schemeClr val="bg1"/>
                </a:solidFill>
              </a:rPr>
              <a:t>라는 </a:t>
            </a:r>
            <a:r>
              <a:rPr kumimoji="1" lang="en-US" altLang="ko-KR" sz="2400" dirty="0">
                <a:solidFill>
                  <a:schemeClr val="bg1"/>
                </a:solidFill>
              </a:rPr>
              <a:t>source file</a:t>
            </a:r>
            <a:r>
              <a:rPr kumimoji="1" lang="ko-KR" altLang="en-US" sz="2400" dirty="0">
                <a:solidFill>
                  <a:schemeClr val="bg1"/>
                </a:solidFill>
              </a:rPr>
              <a:t>을 생성하여 학과</a:t>
            </a:r>
            <a:r>
              <a:rPr kumimoji="1" lang="en-US" altLang="ko-KR" sz="2400" dirty="0">
                <a:solidFill>
                  <a:schemeClr val="bg1"/>
                </a:solidFill>
              </a:rPr>
              <a:t>,</a:t>
            </a:r>
            <a:r>
              <a:rPr kumimoji="1" lang="ko-KR" altLang="en-US" sz="2400" dirty="0">
                <a:solidFill>
                  <a:schemeClr val="bg1"/>
                </a:solidFill>
              </a:rPr>
              <a:t> 년도</a:t>
            </a:r>
            <a:r>
              <a:rPr kumimoji="1" lang="en-US" altLang="ko-KR" sz="2400" dirty="0">
                <a:solidFill>
                  <a:schemeClr val="bg1"/>
                </a:solidFill>
              </a:rPr>
              <a:t>,</a:t>
            </a:r>
            <a:r>
              <a:rPr kumimoji="1" lang="ko-KR" altLang="en-US" sz="2400" dirty="0">
                <a:solidFill>
                  <a:schemeClr val="bg1"/>
                </a:solidFill>
              </a:rPr>
              <a:t> 학기</a:t>
            </a:r>
            <a:r>
              <a:rPr kumimoji="1" lang="en-US" altLang="ko-KR" sz="2400" dirty="0">
                <a:solidFill>
                  <a:schemeClr val="bg1"/>
                </a:solidFill>
              </a:rPr>
              <a:t>,</a:t>
            </a:r>
            <a:r>
              <a:rPr kumimoji="1" lang="ko-KR" altLang="en-US" sz="2400" dirty="0">
                <a:solidFill>
                  <a:schemeClr val="bg1"/>
                </a:solidFill>
              </a:rPr>
              <a:t> 학년</a:t>
            </a:r>
            <a:r>
              <a:rPr kumimoji="1" lang="en-US" altLang="ko-KR" sz="2400" dirty="0">
                <a:solidFill>
                  <a:schemeClr val="bg1"/>
                </a:solidFill>
              </a:rPr>
              <a:t>,</a:t>
            </a:r>
            <a:r>
              <a:rPr kumimoji="1" lang="ko-KR" altLang="en-US" sz="2400" dirty="0">
                <a:solidFill>
                  <a:schemeClr val="bg1"/>
                </a:solidFill>
              </a:rPr>
              <a:t> 등 필요한 정보들을 입력함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97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67EDD-A8BB-8B42-BE62-B76FF97AA836}"/>
              </a:ext>
            </a:extLst>
          </p:cNvPr>
          <p:cNvSpPr txBox="1"/>
          <p:nvPr/>
        </p:nvSpPr>
        <p:spPr>
          <a:xfrm>
            <a:off x="225778" y="237066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dirty="0"/>
              <a:t>안드로이드 스튜디오 시연 영상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B9902-9B2D-C748-8A0E-58B5C80BE845}"/>
              </a:ext>
            </a:extLst>
          </p:cNvPr>
          <p:cNvSpPr txBox="1"/>
          <p:nvPr/>
        </p:nvSpPr>
        <p:spPr>
          <a:xfrm>
            <a:off x="762000" y="2705725"/>
            <a:ext cx="106680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" altLang="ko-KR" sz="4400" dirty="0">
                <a:hlinkClick r:id="rId2"/>
              </a:rPr>
              <a:t>https://youtu.be/t22hngn_8NA</a:t>
            </a:r>
            <a:endParaRPr kumimoji="1" lang="en" altLang="ko-KR" sz="4400" dirty="0"/>
          </a:p>
          <a:p>
            <a:endParaRPr kumimoji="1"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2966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DC34C4-E670-9E4A-BEE5-244CE124BE4D}"/>
              </a:ext>
            </a:extLst>
          </p:cNvPr>
          <p:cNvSpPr txBox="1"/>
          <p:nvPr/>
        </p:nvSpPr>
        <p:spPr>
          <a:xfrm>
            <a:off x="150920" y="177553"/>
            <a:ext cx="4749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/>
              <a:t>결론 및 향후 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2BC89-C35A-364A-A69F-DA18B84A1E57}"/>
              </a:ext>
            </a:extLst>
          </p:cNvPr>
          <p:cNvSpPr txBox="1"/>
          <p:nvPr/>
        </p:nvSpPr>
        <p:spPr>
          <a:xfrm>
            <a:off x="390617" y="1278384"/>
            <a:ext cx="115232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모바일 프로그래밍 개인 프로젝트를 통해 앱 만들기에 있어서 친근감이 더 생긴 점이 가장 큰 장점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수강 신청 프로그램이 모바일로 출시 된다면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컴퓨터로 인해 많이 접속하는 이유로 서버 오류가 생기는 것을 조금이나마 해결할 수 있을 것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학교 자체 앱으로 생성한다면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학교 이미지와 학교 홍보에도 큰 효과를 가져올 수 있다고 생각함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아직 데이터 베이스를 제대로 배우지 못하여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수강 목록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시간표 등에 강의에 대한 정보 관련 </a:t>
            </a:r>
            <a:r>
              <a:rPr kumimoji="1" lang="en-US" altLang="ko-KR" sz="2000" dirty="0"/>
              <a:t>DB</a:t>
            </a:r>
            <a:r>
              <a:rPr kumimoji="1" lang="ko-KR" altLang="en-US" sz="2000" dirty="0"/>
              <a:t>을 담지 못한 것이 많이 아쉬움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더 관련된 공부를 깊게 한 후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완벽한 수강 신청 프로그램을 만들어 공개를 하는 것이 최종 목표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66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463</Words>
  <Application>Microsoft Macintosh PowerPoint</Application>
  <PresentationFormat>와이드스크린</PresentationFormat>
  <Paragraphs>64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수강신청 다양한 알림  서비스</vt:lpstr>
      <vt:lpstr>프로젝트 소개 및 목표</vt:lpstr>
      <vt:lpstr>프로젝트의 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수강신청 다양한 알림  서비스</dc:title>
  <dc:creator>김지환</dc:creator>
  <cp:lastModifiedBy>김지환</cp:lastModifiedBy>
  <cp:revision>6</cp:revision>
  <dcterms:created xsi:type="dcterms:W3CDTF">2020-12-05T11:32:45Z</dcterms:created>
  <dcterms:modified xsi:type="dcterms:W3CDTF">2020-12-05T16:53:30Z</dcterms:modified>
</cp:coreProperties>
</file>