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9FD5A-72FF-40A8-8A5D-43B0E7142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85434B-08C2-4A23-BF0A-12AAD65A5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D24797-DCB3-4DC6-A18A-1D10CF95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1D6C-2784-4FD7-8B6F-5987FF7881F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46908C-7CF8-4933-9AB6-DE4E8980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EA1B8-7C87-4A40-AFAD-CFC87154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B0B3-32A3-4157-B4B3-8058136B3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70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91F89-038D-4104-9E0D-BC1A036B4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0719EA-3394-4E02-A95B-072B29F96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2799F-19AE-4D10-AE24-E9D203B7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1D6C-2784-4FD7-8B6F-5987FF7881F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AE03A-956E-44F4-9E33-4D1E31E7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E3D9F-440B-4986-AF2E-D475DF54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B0B3-32A3-4157-B4B3-8058136B3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22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0316EB-AB14-4491-A3B9-3DA42C4DA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A80904-8917-4494-9DC1-352DEC086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2D989-E34C-45E1-8DF1-CBFE9B7A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1D6C-2784-4FD7-8B6F-5987FF7881F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4FDF8-F4D0-4EF3-BA18-C1DEB2D5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40D696-6A2F-4BBB-B170-1FDAAD10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B0B3-32A3-4157-B4B3-8058136B3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96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AD376-E9D2-45DB-BCB8-9D637668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17062F-8DF9-422F-8EAC-E2551FF77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692865-58EE-4A22-A85D-5F664A75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1D6C-2784-4FD7-8B6F-5987FF7881F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2C4C2-181D-4DA7-8A1D-BEBC72C1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4E98A-1E31-4C3E-B63E-A00A171F4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B0B3-32A3-4157-B4B3-8058136B3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44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48348-FC5F-4E4B-A220-4FA330B2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72A0AE-B6F8-4676-811B-3E315DFBB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92E3A1-FB66-4066-82F3-DBE83532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1D6C-2784-4FD7-8B6F-5987FF7881F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53E104-F194-4C5A-ADE4-22CF7E26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DC77A-00D2-417B-A79A-31032400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B0B3-32A3-4157-B4B3-8058136B3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90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C2275-A22E-4595-8517-54B22CB31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76F1E0-E46B-4432-99BF-60C91891D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5F427A-0ACE-4270-90AD-CD5364164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31BDFC-2B09-4D4B-AF28-0ABDFB7F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1D6C-2784-4FD7-8B6F-5987FF7881F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303CC5-95EC-4DA3-A43B-BBAE962D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31A86-5C05-45B8-941C-1115F121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B0B3-32A3-4157-B4B3-8058136B3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59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D6717-5355-4E15-BACF-BB993B52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AC705-3ED5-46E8-93B8-B6CE2FAAD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1E9E9D-635C-483D-86E6-35A398F83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9EC281-15A6-4C90-A49A-F6F66FC50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D68DE2-5F6D-4EB8-BCAA-DF24D8E5CF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1CBC4E-EBBB-4FF9-B409-3F178691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1D6C-2784-4FD7-8B6F-5987FF7881F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609178-2079-44A6-913D-297E4F2D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D1A90F-0C97-498C-BD67-78FB1E66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B0B3-32A3-4157-B4B3-8058136B3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82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A4210-4193-4557-8A72-978AF1AB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A1F986-4077-4079-B2F3-70C913D9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1D6C-2784-4FD7-8B6F-5987FF7881F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6614D5-8C59-485E-AC4E-4A099DD17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1DDAA8-F5A4-40A2-92E3-60385BB3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B0B3-32A3-4157-B4B3-8058136B3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4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FF858D-B0B9-48DE-8092-01BEE16C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1D6C-2784-4FD7-8B6F-5987FF7881F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13F425-9572-4D73-9434-53E4C986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41C87F-D238-4152-A03A-03F783B3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B0B3-32A3-4157-B4B3-8058136B3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063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6ABEA-C85B-4B7F-A8EA-EA0BF66C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08324-F659-4E75-9DD5-142919E8B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1BF24-33DA-4A98-B95C-8FD4893A2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F0C12D-9042-48AF-90BF-685487FDE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1D6C-2784-4FD7-8B6F-5987FF7881F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49D0D4-32F5-4FD7-BF16-73EEC653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F2074A-EB27-43EC-9E77-98D56A18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B0B3-32A3-4157-B4B3-8058136B3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4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E4242-8774-4A48-84D3-D0F6D9B28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AAA714-E8A1-4CE8-8A5A-064580231C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8B8AEA-8F59-4F50-A6B0-345FFC705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E0A0BE-D1B6-4874-8F38-77FB14640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1D6C-2784-4FD7-8B6F-5987FF7881F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B26703-64E6-43CB-B2A7-08732E36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9EF413-D618-45A5-A15F-C79D6E6D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1B0B3-32A3-4157-B4B3-8058136B3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70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9B0299D-E36E-4741-AD09-F30894ECA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F8A73-34F3-4C88-A386-9270BF338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AD0FC4-A6B1-4F40-9855-8299AB17C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11D6C-2784-4FD7-8B6F-5987FF7881F9}" type="datetimeFigureOut">
              <a:rPr lang="ko-KR" altLang="en-US" smtClean="0"/>
              <a:t>2023-01-03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08748-EC69-41D5-8079-CFC8E37C1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81A7C5-360A-42BB-B673-2BD0EAA24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1B0B3-32A3-4157-B4B3-8058136B39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73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96532-601D-48AE-A6BB-7AA717F05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Connecting</a:t>
            </a:r>
            <a:r>
              <a:rPr lang="ko-KR" altLang="en-US" dirty="0"/>
              <a:t> </a:t>
            </a:r>
            <a:r>
              <a:rPr lang="en-US" altLang="ko-KR" dirty="0" err="1"/>
              <a:t>Hololens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2A740-3E65-4822-89ED-D4F9E68CC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1638"/>
            <a:ext cx="9144000" cy="1655762"/>
          </a:xfrm>
        </p:spPr>
        <p:txBody>
          <a:bodyPr/>
          <a:lstStyle/>
          <a:p>
            <a:r>
              <a:rPr lang="en-US" altLang="ko-KR" dirty="0"/>
              <a:t>Manual for Unity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2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7A677-E1F7-4EDD-9056-7CE28ADE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프로젝트에서 </a:t>
            </a:r>
            <a:r>
              <a:rPr lang="en-US" altLang="ko-KR" dirty="0" err="1"/>
              <a:t>Hololens</a:t>
            </a:r>
            <a:r>
              <a:rPr lang="en-US" altLang="ko-KR" dirty="0"/>
              <a:t> 2 </a:t>
            </a:r>
            <a:r>
              <a:rPr lang="ko-KR" altLang="en-US" dirty="0"/>
              <a:t>사용하기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5B66FA8-FCB7-4BA1-B579-2604B4712DE4}"/>
              </a:ext>
            </a:extLst>
          </p:cNvPr>
          <p:cNvSpPr txBox="1">
            <a:spLocks/>
          </p:cNvSpPr>
          <p:nvPr/>
        </p:nvSpPr>
        <p:spPr>
          <a:xfrm>
            <a:off x="1125319" y="3381209"/>
            <a:ext cx="9107171" cy="2692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솔루션 구성 </a:t>
            </a:r>
            <a:r>
              <a:rPr lang="en-US" altLang="ko-KR" dirty="0"/>
              <a:t>: Release (</a:t>
            </a:r>
            <a:r>
              <a:rPr lang="ko-KR" altLang="en-US" dirty="0"/>
              <a:t>이는 </a:t>
            </a:r>
            <a:r>
              <a:rPr lang="en-US" altLang="ko-KR" dirty="0"/>
              <a:t>Unity Build Settings - Build Configuration</a:t>
            </a:r>
            <a:r>
              <a:rPr lang="ko-KR" altLang="en-US" dirty="0"/>
              <a:t>과 같음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솔루션 플랫폼 </a:t>
            </a:r>
            <a:r>
              <a:rPr lang="en-US" altLang="ko-KR" dirty="0"/>
              <a:t>: ARM64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E7B602-1B84-4F4B-AF65-1735F9A39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18" y="2135842"/>
            <a:ext cx="9107171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7A677-E1F7-4EDD-9056-7CE28ADE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프로젝트에서 </a:t>
            </a:r>
            <a:r>
              <a:rPr lang="en-US" altLang="ko-KR" dirty="0" err="1"/>
              <a:t>Hololens</a:t>
            </a:r>
            <a:r>
              <a:rPr lang="en-US" altLang="ko-KR" dirty="0"/>
              <a:t> 2 </a:t>
            </a:r>
            <a:r>
              <a:rPr lang="ko-KR" altLang="en-US" dirty="0"/>
              <a:t>사용하기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5B66FA8-FCB7-4BA1-B579-2604B4712DE4}"/>
              </a:ext>
            </a:extLst>
          </p:cNvPr>
          <p:cNvSpPr txBox="1">
            <a:spLocks/>
          </p:cNvSpPr>
          <p:nvPr/>
        </p:nvSpPr>
        <p:spPr>
          <a:xfrm>
            <a:off x="1125319" y="3381209"/>
            <a:ext cx="9107171" cy="2692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Click!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원격 컴퓨터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PIN </a:t>
            </a:r>
            <a:r>
              <a:rPr lang="ko-KR" altLang="en-US" dirty="0"/>
              <a:t>번호 입력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16578C-0DA2-4008-8248-D721654DA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319" y="2135842"/>
            <a:ext cx="9107171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1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7A677-E1F7-4EDD-9056-7CE28ADE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 </a:t>
            </a:r>
            <a:r>
              <a:rPr lang="ko-KR" altLang="en-US" dirty="0"/>
              <a:t>번호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6DE6F-C743-4F2F-ACA9-36DCD42DB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Hololens</a:t>
            </a:r>
            <a:r>
              <a:rPr lang="en-US" altLang="ko-KR" dirty="0"/>
              <a:t> 2</a:t>
            </a:r>
            <a:r>
              <a:rPr lang="ko-KR" altLang="en-US" dirty="0"/>
              <a:t>를 쓰고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홈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설정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업데이트</a:t>
            </a:r>
            <a:r>
              <a:rPr lang="en-US" altLang="ko-KR" dirty="0"/>
              <a:t>/</a:t>
            </a:r>
            <a:r>
              <a:rPr lang="ko-KR" altLang="en-US" dirty="0"/>
              <a:t>개발자모드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연결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PIN</a:t>
            </a:r>
            <a:r>
              <a:rPr lang="ko-KR" altLang="en-US" dirty="0"/>
              <a:t>번호 확인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5B66FA8-FCB7-4BA1-B579-2604B4712DE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0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540A8-6E36-4F60-B73C-CBFF61DA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Unity Hub </a:t>
            </a:r>
            <a:r>
              <a:rPr lang="ko-KR" altLang="en-US" dirty="0"/>
              <a:t>다운로드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D3DE3EF-B737-490C-A828-DB40D82F9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318" y="1825625"/>
            <a:ext cx="5059563" cy="435133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CDBC482-09DF-486F-8B2D-45010819AE3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URL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https://unity.com/download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8477998-D67F-41B0-896C-33918635A4F9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678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B3465-DD64-49CD-A073-FB08A3D6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및 엔진 설치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F68277A-FDF0-4D1D-B598-2A6724B27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9239"/>
            <a:ext cx="5257800" cy="3564110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BA40E7C-B689-4D94-B035-C9D47655F8D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2020.3.43.f1 </a:t>
            </a:r>
            <a:r>
              <a:rPr lang="ko-KR" altLang="en-US" dirty="0"/>
              <a:t>버전 설치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Universal Windows Platform Build Support</a:t>
            </a:r>
          </a:p>
          <a:p>
            <a:pPr marL="0" indent="0">
              <a:buNone/>
            </a:pPr>
            <a:r>
              <a:rPr lang="en-US" altLang="ko-KR" dirty="0"/>
              <a:t>2. Windows Build Support (IL2CPP)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체크 후 설치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970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2FD65-7FE5-4050-B7EB-F859C90B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와 </a:t>
            </a:r>
            <a:r>
              <a:rPr lang="en-US" altLang="ko-KR" dirty="0" err="1"/>
              <a:t>Hololens</a:t>
            </a:r>
            <a:r>
              <a:rPr lang="en-US" altLang="ko-KR" dirty="0"/>
              <a:t> 2 </a:t>
            </a:r>
            <a:r>
              <a:rPr lang="ko-KR" altLang="en-US" dirty="0"/>
              <a:t>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8C6D1-6CEA-4F72-88B0-064C24A2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Hololens</a:t>
            </a:r>
            <a:r>
              <a:rPr lang="en-US" altLang="ko-KR" dirty="0"/>
              <a:t> 2</a:t>
            </a:r>
            <a:r>
              <a:rPr lang="ko-KR" altLang="en-US" dirty="0"/>
              <a:t>와 </a:t>
            </a:r>
            <a:r>
              <a:rPr lang="en-US" altLang="ko-KR" dirty="0"/>
              <a:t>PC</a:t>
            </a:r>
            <a:r>
              <a:rPr lang="ko-KR" altLang="en-US" dirty="0"/>
              <a:t> 사이에 </a:t>
            </a:r>
            <a:r>
              <a:rPr lang="en-US" altLang="ko-KR" dirty="0"/>
              <a:t>USB </a:t>
            </a:r>
            <a:r>
              <a:rPr lang="ko-KR" altLang="en-US" dirty="0"/>
              <a:t>케이블을 이용하여 연결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523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56FB1-BB40-4639-B0EF-5A71F143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프로젝트에서 </a:t>
            </a:r>
            <a:r>
              <a:rPr lang="en-US" altLang="ko-KR" dirty="0" err="1"/>
              <a:t>Hololens</a:t>
            </a:r>
            <a:r>
              <a:rPr lang="en-US" altLang="ko-KR" dirty="0"/>
              <a:t> 2 </a:t>
            </a:r>
            <a:r>
              <a:rPr lang="ko-KR" altLang="en-US" dirty="0"/>
              <a:t>사용하기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9668D4D-C39B-4C26-B3A3-F0C1E28D9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3632"/>
            <a:ext cx="5257800" cy="3035324"/>
          </a:xfr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4D55A9-BDB6-4AB2-B338-DAE05165DBE1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3D </a:t>
            </a:r>
            <a:r>
              <a:rPr lang="ko-KR" altLang="en-US" dirty="0"/>
              <a:t>프로젝트 생성</a:t>
            </a:r>
          </a:p>
        </p:txBody>
      </p:sp>
    </p:spTree>
    <p:extLst>
      <p:ext uri="{BB962C8B-B14F-4D97-AF65-F5344CB8AC3E}">
        <p14:creationId xmlns:p14="http://schemas.microsoft.com/office/powerpoint/2010/main" val="304960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46A3F-CDC2-4AD9-B8FF-FA5FBE0D5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프로젝트에서 </a:t>
            </a:r>
            <a:r>
              <a:rPr lang="en-US" altLang="ko-KR" dirty="0" err="1"/>
              <a:t>Hololens</a:t>
            </a:r>
            <a:r>
              <a:rPr lang="en-US" altLang="ko-KR" dirty="0"/>
              <a:t> 2 </a:t>
            </a:r>
            <a:r>
              <a:rPr lang="ko-KR" altLang="en-US" dirty="0"/>
              <a:t>사용하기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E0AB3F5-0628-49C8-B917-3293DA054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539" y="1825625"/>
            <a:ext cx="4635121" cy="4351338"/>
          </a:xfr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888898-63F9-48FF-BC61-CB1498BCD1BE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File – Build Settings – </a:t>
            </a:r>
          </a:p>
          <a:p>
            <a:pPr marL="0" indent="0">
              <a:buNone/>
            </a:pPr>
            <a:r>
              <a:rPr lang="en-US" altLang="ko-KR" dirty="0"/>
              <a:t>( </a:t>
            </a:r>
          </a:p>
          <a:p>
            <a:pPr marL="0" indent="0">
              <a:buNone/>
            </a:pPr>
            <a:r>
              <a:rPr lang="en-US" altLang="ko-KR" dirty="0"/>
              <a:t>Architecture : ARM64, </a:t>
            </a:r>
          </a:p>
          <a:p>
            <a:pPr marL="0" indent="0">
              <a:buNone/>
            </a:pPr>
            <a:r>
              <a:rPr lang="en-US" altLang="ko-KR" dirty="0"/>
              <a:t>Build Type : D3D Project, </a:t>
            </a:r>
          </a:p>
          <a:p>
            <a:pPr marL="0" indent="0">
              <a:buNone/>
            </a:pPr>
            <a:r>
              <a:rPr lang="en-US" altLang="ko-KR" dirty="0"/>
              <a:t>Build and Run on : USB Device, </a:t>
            </a:r>
          </a:p>
          <a:p>
            <a:pPr marL="0" indent="0">
              <a:buNone/>
            </a:pPr>
            <a:r>
              <a:rPr lang="en-US" altLang="ko-KR" dirty="0"/>
              <a:t>Build </a:t>
            </a:r>
            <a:r>
              <a:rPr lang="en-US" altLang="ko-KR" dirty="0" err="1"/>
              <a:t>configur</a:t>
            </a:r>
            <a:r>
              <a:rPr lang="en-US" altLang="ko-KR" dirty="0"/>
              <a:t> : Release </a:t>
            </a:r>
          </a:p>
          <a:p>
            <a:pPr marL="0" indent="0">
              <a:buNone/>
            </a:pP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- switch platform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775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D3595-AE76-4321-B317-F28E51FC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프로젝트에서 </a:t>
            </a:r>
            <a:r>
              <a:rPr lang="en-US" altLang="ko-KR" dirty="0" err="1"/>
              <a:t>Hololens</a:t>
            </a:r>
            <a:r>
              <a:rPr lang="en-US" altLang="ko-KR" dirty="0"/>
              <a:t> 2 </a:t>
            </a:r>
            <a:r>
              <a:rPr lang="ko-KR" altLang="en-US" dirty="0"/>
              <a:t>사용하기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7369C6D-DF4E-4FC7-BD05-FDACF1003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94" y="1825625"/>
            <a:ext cx="5117811" cy="4351338"/>
          </a:xfr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5AB1C5-DC8D-45F6-AB84-542C75907A0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Edit - Project Settings - </a:t>
            </a:r>
          </a:p>
          <a:p>
            <a:pPr marL="0" indent="0">
              <a:buNone/>
            </a:pPr>
            <a:r>
              <a:rPr lang="en-US" altLang="ko-KR" dirty="0"/>
              <a:t>XR Plug-in Management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Click!</a:t>
            </a:r>
          </a:p>
          <a:p>
            <a:pPr marL="0" indent="0">
              <a:buNone/>
            </a:pPr>
            <a:r>
              <a:rPr lang="en-US" altLang="ko-KR" dirty="0"/>
              <a:t>Install XR Plugin Management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14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7A677-E1F7-4EDD-9056-7CE28ADE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프로젝트에서 </a:t>
            </a:r>
            <a:r>
              <a:rPr lang="en-US" altLang="ko-KR" dirty="0" err="1"/>
              <a:t>Hololens</a:t>
            </a:r>
            <a:r>
              <a:rPr lang="en-US" altLang="ko-KR" dirty="0"/>
              <a:t> 2 </a:t>
            </a:r>
            <a:r>
              <a:rPr lang="ko-KR" altLang="en-US" dirty="0"/>
              <a:t>사용하기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1A9EBDB-29DF-4275-9807-038A26932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0696"/>
            <a:ext cx="5257800" cy="3921196"/>
          </a:xfr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5B66FA8-FCB7-4BA1-B579-2604B4712DE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err="1"/>
              <a:t>GameObject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XR </a:t>
            </a:r>
          </a:p>
          <a:p>
            <a:pPr marL="0" indent="0">
              <a:buNone/>
            </a:pPr>
            <a:r>
              <a:rPr lang="en-US" altLang="ko-KR" dirty="0"/>
              <a:t> - Convert Main Camera To XR</a:t>
            </a:r>
          </a:p>
          <a:p>
            <a:pPr marL="0" indent="0">
              <a:buNone/>
            </a:pPr>
            <a:r>
              <a:rPr lang="en-US" altLang="ko-KR" dirty="0"/>
              <a:t> Rig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47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7A677-E1F7-4EDD-9056-7CE28ADE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프로젝트에서 </a:t>
            </a:r>
            <a:r>
              <a:rPr lang="en-US" altLang="ko-KR" dirty="0" err="1"/>
              <a:t>Hololens</a:t>
            </a:r>
            <a:r>
              <a:rPr lang="en-US" altLang="ko-KR" dirty="0"/>
              <a:t> 2 </a:t>
            </a:r>
            <a:r>
              <a:rPr lang="ko-KR" altLang="en-US" dirty="0"/>
              <a:t>사용하기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5F7ED03-E870-495D-B4AC-3069C41C5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42147"/>
            <a:ext cx="5257800" cy="3492636"/>
          </a:xfr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5B66FA8-FCB7-4BA1-B579-2604B4712DE4}"/>
              </a:ext>
            </a:extLst>
          </p:cNvPr>
          <p:cNvSpPr txBox="1">
            <a:spLocks/>
          </p:cNvSpPr>
          <p:nvPr/>
        </p:nvSpPr>
        <p:spPr>
          <a:xfrm>
            <a:off x="6096000" y="2342147"/>
            <a:ext cx="5257800" cy="3834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원격 컴퓨터</a:t>
            </a:r>
            <a:r>
              <a:rPr lang="en-US" altLang="ko-KR" dirty="0"/>
              <a:t>]</a:t>
            </a:r>
            <a:r>
              <a:rPr lang="ko-KR" altLang="en-US" dirty="0"/>
              <a:t>의 </a:t>
            </a:r>
            <a:r>
              <a:rPr lang="en-US" altLang="ko-KR" dirty="0"/>
              <a:t>sidebar </a:t>
            </a:r>
          </a:p>
          <a:p>
            <a:pPr>
              <a:buFontTx/>
              <a:buChar char="-"/>
            </a:pPr>
            <a:r>
              <a:rPr lang="en-US" altLang="ko-KR" dirty="0"/>
              <a:t>[Project Name] </a:t>
            </a:r>
            <a:r>
              <a:rPr lang="ko-KR" altLang="en-US" dirty="0"/>
              <a:t>속성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디버깅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컴퓨터 이름 </a:t>
            </a:r>
            <a:r>
              <a:rPr lang="en-US" altLang="ko-KR" dirty="0"/>
              <a:t>: </a:t>
            </a:r>
            <a:r>
              <a:rPr lang="ko-KR" altLang="en-US" dirty="0" err="1"/>
              <a:t>홀로렌즈</a:t>
            </a:r>
            <a:r>
              <a:rPr lang="ko-KR" altLang="en-US" dirty="0"/>
              <a:t> 이름 </a:t>
            </a:r>
            <a:r>
              <a:rPr lang="en-US" altLang="ko-KR" dirty="0"/>
              <a:t>(ex : HOLOLENS-H000A0)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FF7B5A-EFA4-429F-ADB2-7D71C27A7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119" y="1387728"/>
            <a:ext cx="9107171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5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217</Words>
  <Application>Microsoft Office PowerPoint</Application>
  <PresentationFormat>와이드스크린</PresentationFormat>
  <Paragraphs>58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Connecting Hololens 2</vt:lpstr>
      <vt:lpstr>Unity Hub 다운로드</vt:lpstr>
      <vt:lpstr>로그인 및 엔진 설치</vt:lpstr>
      <vt:lpstr>PC와 Hololens 2 연결</vt:lpstr>
      <vt:lpstr>프로젝트에서 Hololens 2 사용하기</vt:lpstr>
      <vt:lpstr>프로젝트에서 Hololens 2 사용하기</vt:lpstr>
      <vt:lpstr>프로젝트에서 Hololens 2 사용하기</vt:lpstr>
      <vt:lpstr>프로젝트에서 Hololens 2 사용하기</vt:lpstr>
      <vt:lpstr>프로젝트에서 Hololens 2 사용하기</vt:lpstr>
      <vt:lpstr>프로젝트에서 Hololens 2 사용하기</vt:lpstr>
      <vt:lpstr>프로젝트에서 Hololens 2 사용하기</vt:lpstr>
      <vt:lpstr>PIN 번호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Hololens 2</dc:title>
  <dc:creator>admin</dc:creator>
  <cp:lastModifiedBy>admin</cp:lastModifiedBy>
  <cp:revision>15</cp:revision>
  <dcterms:created xsi:type="dcterms:W3CDTF">2023-01-03T06:53:08Z</dcterms:created>
  <dcterms:modified xsi:type="dcterms:W3CDTF">2023-01-03T08:51:06Z</dcterms:modified>
</cp:coreProperties>
</file>