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D0CBC7"/>
    <a:srgbClr val="C9B9B8"/>
    <a:srgbClr val="E9BD7C"/>
    <a:srgbClr val="E0BC85"/>
    <a:srgbClr val="AB784C"/>
    <a:srgbClr val="DEB780"/>
    <a:srgbClr val="311B0F"/>
    <a:srgbClr val="E4DDC2"/>
    <a:srgbClr val="485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6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9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9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1875-CA3A-40AD-BD4E-F39A0D8169B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EA6E-D1B6-4D43-85E7-26E5DD5ED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8359" cy="6858000"/>
          </a:xfrm>
          <a:prstGeom prst="rect">
            <a:avLst/>
          </a:prstGeom>
        </p:spPr>
      </p:pic>
      <p:sp>
        <p:nvSpPr>
          <p:cNvPr id="5" name="이등변 삼각형 4"/>
          <p:cNvSpPr/>
          <p:nvPr/>
        </p:nvSpPr>
        <p:spPr>
          <a:xfrm>
            <a:off x="5415280" y="1188720"/>
            <a:ext cx="1060704" cy="914400"/>
          </a:xfrm>
          <a:prstGeom prst="triangle">
            <a:avLst/>
          </a:prstGeom>
          <a:solidFill>
            <a:srgbClr val="48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flipV="1">
            <a:off x="6252201" y="1188720"/>
            <a:ext cx="1060704" cy="914400"/>
          </a:xfrm>
          <a:prstGeom prst="triangle">
            <a:avLst/>
          </a:prstGeom>
          <a:solidFill>
            <a:srgbClr val="E4D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flipH="1">
            <a:off x="7089122" y="1188720"/>
            <a:ext cx="1060704" cy="914400"/>
          </a:xfrm>
          <a:prstGeom prst="triangle">
            <a:avLst/>
          </a:prstGeom>
          <a:solidFill>
            <a:srgbClr val="311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flipH="1" flipV="1">
            <a:off x="7926043" y="1188720"/>
            <a:ext cx="1060704" cy="914400"/>
          </a:xfrm>
          <a:prstGeom prst="triangle">
            <a:avLst/>
          </a:prstGeom>
          <a:solidFill>
            <a:srgbClr val="E9B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9666" y="2197854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#485e57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24145" y="81938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e4ddc2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98337" y="2197854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311b0f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99590" y="724654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e9bd7c</a:t>
            </a:r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flipH="1">
            <a:off x="8762964" y="1188720"/>
            <a:ext cx="1060704" cy="914400"/>
          </a:xfrm>
          <a:prstGeom prst="triangle">
            <a:avLst/>
          </a:prstGeom>
          <a:solidFill>
            <a:srgbClr val="DA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707657" y="219785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smtClean="0"/>
              <a:t>dad7d2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5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</cp:revision>
  <dcterms:created xsi:type="dcterms:W3CDTF">2022-05-13T07:45:43Z</dcterms:created>
  <dcterms:modified xsi:type="dcterms:W3CDTF">2022-05-13T08:36:31Z</dcterms:modified>
</cp:coreProperties>
</file>