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11FC-78C5-428A-8C01-E9B533C663B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B340-4C89-4276-BCB3-E4081D30A5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LG </a:t>
            </a:r>
            <a:r>
              <a:rPr lang="ko-KR" altLang="en-US" dirty="0" smtClean="0"/>
              <a:t>전자 메뉴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20272" y="188640"/>
            <a:ext cx="1944216" cy="6552728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100" dirty="0" smtClean="0"/>
              <a:t>메인 로고로 어느 화면에서든 </a:t>
            </a:r>
            <a:r>
              <a:rPr lang="ko-KR" altLang="en-US" sz="1100" dirty="0" err="1" smtClean="0"/>
              <a:t>홈화면으로</a:t>
            </a:r>
            <a:r>
              <a:rPr lang="ko-KR" altLang="en-US" sz="1100" dirty="0" smtClean="0"/>
              <a:t> 돌아올 수 있음</a:t>
            </a:r>
            <a:r>
              <a:rPr lang="en-US" altLang="ko-KR" sz="1100" dirty="0" smtClean="0"/>
              <a:t>.</a:t>
            </a:r>
          </a:p>
          <a:p>
            <a:pPr>
              <a:buAutoNum type="arabicPeriod"/>
            </a:pPr>
            <a:endParaRPr lang="en-US" altLang="ko-KR" sz="1100" dirty="0" smtClean="0"/>
          </a:p>
          <a:p>
            <a:pPr>
              <a:buAutoNum type="arabicPeriod"/>
            </a:pPr>
            <a:r>
              <a:rPr lang="ko-KR" altLang="en-US" sz="1100" dirty="0" smtClean="0"/>
              <a:t>서브메뉴로 해당 버튼 </a:t>
            </a:r>
            <a:r>
              <a:rPr lang="ko-KR" altLang="en-US" sz="1100" dirty="0" err="1" smtClean="0"/>
              <a:t>클릭시에</a:t>
            </a:r>
            <a:r>
              <a:rPr lang="ko-KR" altLang="en-US" sz="1100" dirty="0" smtClean="0"/>
              <a:t> 진입 가능</a:t>
            </a:r>
            <a:r>
              <a:rPr lang="en-US" altLang="ko-KR" sz="1100" dirty="0" smtClean="0"/>
              <a:t>.</a:t>
            </a:r>
          </a:p>
          <a:p>
            <a:pPr>
              <a:buAutoNum type="arabicPeriod"/>
            </a:pPr>
            <a:endParaRPr lang="en-US" altLang="ko-KR" sz="1100" dirty="0" smtClean="0"/>
          </a:p>
          <a:p>
            <a:pPr>
              <a:buAutoNum type="arabicPeriod"/>
            </a:pPr>
            <a:r>
              <a:rPr lang="ko-KR" altLang="en-US" sz="1100" dirty="0" err="1" smtClean="0"/>
              <a:t>스와이프로</a:t>
            </a:r>
            <a:r>
              <a:rPr lang="ko-KR" altLang="en-US" sz="1100" dirty="0" smtClean="0"/>
              <a:t> 동영상 실행</a:t>
            </a:r>
            <a:r>
              <a:rPr lang="en-US" altLang="ko-KR" sz="1100" dirty="0" smtClean="0"/>
              <a:t>.</a:t>
            </a:r>
          </a:p>
          <a:p>
            <a:pPr>
              <a:buAutoNum type="arabicPeriod"/>
            </a:pPr>
            <a:endParaRPr lang="en-US" altLang="ko-KR" sz="1100" dirty="0" smtClean="0"/>
          </a:p>
          <a:p>
            <a:pPr>
              <a:buAutoNum type="arabicPeriod"/>
            </a:pPr>
            <a:r>
              <a:rPr lang="ko-KR" altLang="en-US" sz="1100" dirty="0" smtClean="0"/>
              <a:t>서브메뉴의 하위메뉴들이 있음</a:t>
            </a:r>
            <a:endParaRPr lang="en-US" altLang="ko-KR" sz="1100" dirty="0" smtClean="0"/>
          </a:p>
          <a:p>
            <a:pPr>
              <a:buAutoNum type="arabicPeriod"/>
            </a:pPr>
            <a:endParaRPr lang="en-US" altLang="ko-KR" sz="1100" dirty="0" smtClean="0"/>
          </a:p>
          <a:p>
            <a:pPr>
              <a:buAutoNum type="arabicPeriod"/>
            </a:pPr>
            <a:r>
              <a:rPr lang="ko-KR" altLang="en-US" sz="1100" dirty="0" err="1" smtClean="0"/>
              <a:t>푸터영역으로</a:t>
            </a:r>
            <a:r>
              <a:rPr lang="ko-KR" altLang="en-US" sz="1100" dirty="0" smtClean="0"/>
              <a:t> 회사정보와 </a:t>
            </a:r>
            <a:r>
              <a:rPr lang="ko-KR" altLang="en-US" sz="1100" dirty="0" err="1" smtClean="0"/>
              <a:t>사이트맵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개인정보처리방침 등이 있음</a:t>
            </a:r>
            <a:r>
              <a:rPr lang="en-US" altLang="ko-KR" sz="1100" dirty="0" smtClean="0"/>
              <a:t>.</a:t>
            </a:r>
          </a:p>
          <a:p>
            <a:pPr>
              <a:buAutoNum type="arabicPeriod"/>
            </a:pPr>
            <a:endParaRPr lang="en-US" altLang="ko-KR" sz="1100" dirty="0" smtClean="0"/>
          </a:p>
          <a:p>
            <a:pPr>
              <a:buAutoNum type="arabicPeriod"/>
            </a:pPr>
            <a:r>
              <a:rPr lang="ko-KR" altLang="en-US" sz="1100" dirty="0" err="1" smtClean="0"/>
              <a:t>상담사연결</a:t>
            </a:r>
            <a:r>
              <a:rPr lang="ko-KR" altLang="en-US" sz="1100" dirty="0" smtClean="0"/>
              <a:t> 버튼은 상시 화면에 고정되어 있고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최상단</a:t>
            </a:r>
            <a:r>
              <a:rPr lang="ko-KR" altLang="en-US" sz="1100" dirty="0" smtClean="0"/>
              <a:t> 버튼은 화면을 </a:t>
            </a:r>
            <a:r>
              <a:rPr lang="ko-KR" altLang="en-US" sz="1100" dirty="0" err="1" smtClean="0"/>
              <a:t>내릴시</a:t>
            </a:r>
            <a:r>
              <a:rPr lang="ko-KR" altLang="en-US" sz="1100" dirty="0" smtClean="0"/>
              <a:t> 나타남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26" name="Picture 2" descr="D:\kimjunho\frontend2\LG전자 화면설계\메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6795150" cy="4292947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251520" y="116632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03648" y="116632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51520" y="548680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1520" y="2708920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51520" y="3933056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588224" y="2708920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020272" y="188640"/>
            <a:ext cx="1944216" cy="65527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100" dirty="0" smtClean="0"/>
              <a:t>7. </a:t>
            </a:r>
            <a:r>
              <a:rPr lang="ko-KR" altLang="en-US" sz="1100" dirty="0" err="1" smtClean="0"/>
              <a:t>스와이프로</a:t>
            </a:r>
            <a:r>
              <a:rPr lang="ko-KR" altLang="en-US" sz="1100" dirty="0" smtClean="0"/>
              <a:t> 이미지 변경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endParaRPr lang="en-US" altLang="ko-KR" sz="1100" dirty="0"/>
          </a:p>
          <a:p>
            <a:pPr>
              <a:buNone/>
            </a:pPr>
            <a:r>
              <a:rPr lang="en-US" altLang="ko-KR" sz="1100" dirty="0" smtClean="0"/>
              <a:t>8. </a:t>
            </a:r>
            <a:r>
              <a:rPr lang="ko-KR" altLang="en-US" sz="1100" dirty="0" smtClean="0"/>
              <a:t>위의 버튼 </a:t>
            </a:r>
            <a:r>
              <a:rPr lang="ko-KR" altLang="en-US" sz="1100" dirty="0" err="1" smtClean="0"/>
              <a:t>클릭시에</a:t>
            </a:r>
            <a:r>
              <a:rPr lang="ko-KR" altLang="en-US" sz="1100" dirty="0" smtClean="0"/>
              <a:t> 하위 메뉴로 가는 아이콘버튼이 뜸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5" name="그림 4" descr="제품소모품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411810"/>
            <a:ext cx="6972529" cy="460136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9512" y="980728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23528" y="3140968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고객지원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404664"/>
            <a:ext cx="6624736" cy="5701026"/>
          </a:xfr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7020272" y="188640"/>
            <a:ext cx="1944216" cy="6552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 smtClean="0"/>
              <a:t>9. </a:t>
            </a:r>
            <a:r>
              <a:rPr lang="ko-KR" altLang="en-US" sz="1100" dirty="0" err="1" smtClean="0"/>
              <a:t>스와이프로</a:t>
            </a:r>
            <a:r>
              <a:rPr lang="ko-KR" altLang="en-US" sz="1100" dirty="0" smtClean="0"/>
              <a:t> 이미지 변경</a:t>
            </a:r>
            <a:r>
              <a:rPr lang="en-US" altLang="ko-KR" sz="1100" dirty="0" smtClean="0"/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 startAt="7"/>
              <a:tabLst/>
              <a:defRPr/>
            </a:pPr>
            <a:endParaRPr lang="en-US" altLang="ko-KR" sz="11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검색어창이 있음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 startAt="7"/>
              <a:tabLst/>
              <a:defRPr/>
            </a:pPr>
            <a:endParaRPr lang="en-US" altLang="ko-KR" sz="1100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해당 버튼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클릭시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링크 이동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8" name="타원 7"/>
          <p:cNvSpPr/>
          <p:nvPr/>
        </p:nvSpPr>
        <p:spPr>
          <a:xfrm>
            <a:off x="539552" y="908720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691680" y="2852936"/>
            <a:ext cx="648072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11560" y="3284984"/>
            <a:ext cx="648072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렌탈케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98" y="-1"/>
            <a:ext cx="6833557" cy="5173483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7020272" y="188640"/>
            <a:ext cx="1944216" cy="6552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 smtClean="0"/>
              <a:t>12. </a:t>
            </a:r>
            <a:r>
              <a:rPr lang="ko-KR" altLang="en-US" sz="1100" dirty="0" err="1" smtClean="0"/>
              <a:t>스와이프로</a:t>
            </a:r>
            <a:r>
              <a:rPr lang="ko-KR" altLang="en-US" sz="1100" dirty="0" smtClean="0"/>
              <a:t> 이미지 변경</a:t>
            </a:r>
            <a:endParaRPr lang="en-US" altLang="ko-KR" sz="11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 smtClean="0"/>
              <a:t>13. </a:t>
            </a:r>
            <a:r>
              <a:rPr lang="ko-KR" altLang="en-US" sz="1100" dirty="0" smtClean="0"/>
              <a:t>제품아이콘들이 있고</a:t>
            </a:r>
            <a:endParaRPr lang="en-US" altLang="ko-KR" sz="11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링크 이동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8" name="타원 7"/>
          <p:cNvSpPr/>
          <p:nvPr/>
        </p:nvSpPr>
        <p:spPr>
          <a:xfrm>
            <a:off x="179512" y="548680"/>
            <a:ext cx="648072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3568" y="2708920"/>
            <a:ext cx="648072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020272" y="188640"/>
            <a:ext cx="1944216" cy="65527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100" dirty="0" smtClean="0"/>
              <a:t>14. </a:t>
            </a:r>
            <a:r>
              <a:rPr lang="ko-KR" altLang="en-US" sz="1100" dirty="0" smtClean="0"/>
              <a:t>고정이미지</a:t>
            </a:r>
            <a:endParaRPr lang="en-US" altLang="ko-KR" sz="1100" dirty="0" smtClean="0"/>
          </a:p>
          <a:p>
            <a:pPr>
              <a:buNone/>
            </a:pPr>
            <a:endParaRPr lang="en-US" altLang="ko-KR" sz="1100" dirty="0"/>
          </a:p>
          <a:p>
            <a:pPr>
              <a:buNone/>
            </a:pPr>
            <a:r>
              <a:rPr lang="en-US" altLang="ko-KR" sz="1100" dirty="0" smtClean="0"/>
              <a:t>15. </a:t>
            </a:r>
            <a:r>
              <a:rPr lang="ko-KR" altLang="en-US" sz="1100" dirty="0" smtClean="0"/>
              <a:t>이벤트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기획전 이미지가 있고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링크이동</a:t>
            </a:r>
            <a:endParaRPr lang="en-US" altLang="ko-KR" sz="1100" dirty="0" smtClean="0"/>
          </a:p>
          <a:p>
            <a:pPr>
              <a:buNone/>
            </a:pPr>
            <a:endParaRPr lang="en-US" altLang="ko-KR" sz="1100" dirty="0"/>
          </a:p>
          <a:p>
            <a:pPr>
              <a:buNone/>
            </a:pPr>
            <a:r>
              <a:rPr lang="en-US" altLang="ko-KR" sz="1100" dirty="0" smtClean="0"/>
              <a:t>16. </a:t>
            </a:r>
            <a:r>
              <a:rPr lang="ko-KR" altLang="en-US" sz="1100" dirty="0" smtClean="0"/>
              <a:t>자세히 보기 입력 시 </a:t>
            </a:r>
            <a:endParaRPr lang="en-US" altLang="ko-KR" sz="1100" dirty="0" smtClean="0"/>
          </a:p>
          <a:p>
            <a:pPr>
              <a:buNone/>
            </a:pPr>
            <a:r>
              <a:rPr lang="en-US" altLang="ko-KR" sz="1100" dirty="0" smtClean="0"/>
              <a:t>    </a:t>
            </a:r>
            <a:r>
              <a:rPr lang="ko-KR" altLang="en-US" sz="1100" dirty="0" smtClean="0"/>
              <a:t>링크 이동</a:t>
            </a:r>
            <a:endParaRPr lang="en-US" altLang="ko-KR" sz="1100" dirty="0" smtClean="0"/>
          </a:p>
        </p:txBody>
      </p:sp>
      <p:pic>
        <p:nvPicPr>
          <p:cNvPr id="6" name="그림 5" descr="이벤트멤버십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5" y="43486"/>
            <a:ext cx="4824537" cy="669788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11560" y="404664"/>
            <a:ext cx="648072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1560" y="2132856"/>
            <a:ext cx="648072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11560" y="4941168"/>
            <a:ext cx="648072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020272" y="188640"/>
            <a:ext cx="1944216" cy="65527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100" dirty="0" smtClean="0"/>
              <a:t>17. </a:t>
            </a:r>
            <a:r>
              <a:rPr lang="ko-KR" altLang="en-US" sz="1100" dirty="0" smtClean="0"/>
              <a:t>이미지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링크 </a:t>
            </a:r>
            <a:endParaRPr lang="en-US" altLang="ko-KR" sz="1100" dirty="0" smtClean="0"/>
          </a:p>
          <a:p>
            <a:pPr>
              <a:buNone/>
            </a:pPr>
            <a:r>
              <a:rPr lang="en-US" altLang="ko-KR" sz="1100" dirty="0" smtClean="0"/>
              <a:t>    </a:t>
            </a:r>
            <a:r>
              <a:rPr lang="ko-KR" altLang="en-US" sz="1100" dirty="0" smtClean="0"/>
              <a:t>이동</a:t>
            </a:r>
            <a:endParaRPr lang="en-US" altLang="ko-KR" sz="1100" dirty="0" smtClean="0"/>
          </a:p>
          <a:p>
            <a:pPr>
              <a:buNone/>
            </a:pPr>
            <a:endParaRPr lang="en-US" altLang="ko-KR" sz="1100" dirty="0"/>
          </a:p>
          <a:p>
            <a:pPr>
              <a:buNone/>
            </a:pPr>
            <a:r>
              <a:rPr lang="en-US" altLang="ko-KR" sz="1100" dirty="0" smtClean="0"/>
              <a:t>18. </a:t>
            </a:r>
            <a:r>
              <a:rPr lang="ko-KR" altLang="en-US" sz="1100" dirty="0" err="1" smtClean="0"/>
              <a:t>더보기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숨겨진 </a:t>
            </a:r>
            <a:endParaRPr lang="en-US" altLang="ko-KR" sz="1100" dirty="0" smtClean="0"/>
          </a:p>
          <a:p>
            <a:pPr>
              <a:buNone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이미지 링크 출현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5" name="그림 4" descr="스토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9" y="107945"/>
            <a:ext cx="5904655" cy="658933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39552" y="620688"/>
            <a:ext cx="648072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907704" y="5733256"/>
            <a:ext cx="648072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156</Words>
  <Application>Microsoft Office PowerPoint</Application>
  <PresentationFormat>화면 슬라이드 쇼(4:3)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LG 전자 메뉴 설계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전자 메뉴 설계</dc:title>
  <dc:creator>Junho Kim</dc:creator>
  <cp:lastModifiedBy>Junho Kim</cp:lastModifiedBy>
  <cp:revision>4</cp:revision>
  <dcterms:created xsi:type="dcterms:W3CDTF">2022-04-02T12:18:27Z</dcterms:created>
  <dcterms:modified xsi:type="dcterms:W3CDTF">2022-04-02T12:46:17Z</dcterms:modified>
</cp:coreProperties>
</file>