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B20A6459-1F89-4CFE-8BA4-D8CC5878B0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686E09EF-456B-4A02-B9CB-F2FE64E05D8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9EF-456B-4A02-B9CB-F2FE64E05D8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6459-1F89-4CFE-8BA4-D8CC5878B0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010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686E09EF-456B-4A02-B9CB-F2FE64E05D8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B20A6459-1F89-4CFE-8BA4-D8CC5878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6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9EF-456B-4A02-B9CB-F2FE64E05D8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6459-1F89-4CFE-8BA4-D8CC5878B0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5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9EF-456B-4A02-B9CB-F2FE64E05D8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6459-1F89-4CFE-8BA4-D8CC5878B0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0935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9EF-456B-4A02-B9CB-F2FE64E05D8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6459-1F89-4CFE-8BA4-D8CC5878B0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9924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9EF-456B-4A02-B9CB-F2FE64E05D8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6459-1F89-4CFE-8BA4-D8CC5878B0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1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9EF-456B-4A02-B9CB-F2FE64E05D8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6459-1F89-4CFE-8BA4-D8CC5878B0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712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9EF-456B-4A02-B9CB-F2FE64E05D8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6459-1F89-4CFE-8BA4-D8CC5878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686E09EF-456B-4A02-B9CB-F2FE64E05D8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6459-1F89-4CFE-8BA4-D8CC5878B0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853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9EF-456B-4A02-B9CB-F2FE64E05D8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6459-1F89-4CFE-8BA4-D8CC5878B0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99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86E09EF-456B-4A02-B9CB-F2FE64E05D8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20A6459-1F89-4CFE-8BA4-D8CC5878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049550C-1719-2464-49D8-BA0CEB4B28E9}"/>
              </a:ext>
            </a:extLst>
          </p:cNvPr>
          <p:cNvSpPr txBox="1">
            <a:spLocks/>
          </p:cNvSpPr>
          <p:nvPr/>
        </p:nvSpPr>
        <p:spPr bwMode="gray">
          <a:xfrm>
            <a:off x="2181367" y="1808874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/>
              <a:t>spinner</a:t>
            </a:r>
            <a:r>
              <a:rPr lang="ko-KR" altLang="en-US"/>
              <a:t> 사용하기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52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127C1-231A-3796-EF83-6D31E601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4034F-48EC-5D6E-0AC7-516E415AB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Spinner</a:t>
            </a:r>
            <a:r>
              <a:rPr lang="ko-KR" altLang="en-US" dirty="0"/>
              <a:t>는 여러 항목을 나열하여 하나의 항목을 선택하는 기능</a:t>
            </a:r>
            <a:r>
              <a:rPr lang="en-US" altLang="ko-KR" dirty="0"/>
              <a:t>(</a:t>
            </a:r>
            <a:r>
              <a:rPr lang="ko-KR" altLang="en-US" dirty="0"/>
              <a:t>다른 프로그래밍에서는 </a:t>
            </a:r>
            <a:r>
              <a:rPr lang="en-US" altLang="ko-KR" dirty="0" err="1"/>
              <a:t>DropDown</a:t>
            </a:r>
            <a:r>
              <a:rPr lang="en-US" altLang="ko-KR" dirty="0"/>
              <a:t> Button </a:t>
            </a:r>
            <a:r>
              <a:rPr lang="ko-KR" altLang="en-US" dirty="0"/>
              <a:t>또는 </a:t>
            </a:r>
            <a:r>
              <a:rPr lang="en-US" altLang="ko-KR" dirty="0" err="1"/>
              <a:t>ComboBox</a:t>
            </a:r>
            <a:r>
              <a:rPr lang="ko-KR" altLang="en-US" dirty="0"/>
              <a:t>라고도 함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Palette</a:t>
            </a:r>
            <a:r>
              <a:rPr lang="ko-KR" altLang="en-US" dirty="0"/>
              <a:t>에서 </a:t>
            </a:r>
            <a:endParaRPr lang="en-US" altLang="ko-KR" dirty="0"/>
          </a:p>
          <a:p>
            <a:pPr lvl="1"/>
            <a:r>
              <a:rPr lang="en-US" altLang="ko-KR" dirty="0"/>
              <a:t>Container -&gt; Spinner </a:t>
            </a:r>
            <a:r>
              <a:rPr lang="ko-KR" altLang="en-US" dirty="0"/>
              <a:t>선택하여 디자인 창에 위치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18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403A8-5F02-0B02-2708-1BEBC254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D2AAE-58A9-2C4D-18C9-50EC3163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28" y="1527048"/>
            <a:ext cx="10972800" cy="4599432"/>
          </a:xfrm>
        </p:spPr>
        <p:txBody>
          <a:bodyPr>
            <a:normAutofit/>
          </a:bodyPr>
          <a:lstStyle/>
          <a:p>
            <a:r>
              <a:rPr lang="en-US" altLang="ko-KR" dirty="0"/>
              <a:t>Spinner</a:t>
            </a:r>
            <a:r>
              <a:rPr lang="ko-KR" altLang="en-US" dirty="0"/>
              <a:t>에서 선택할 수 있는 항목 정의 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 1: string resource </a:t>
            </a:r>
            <a:r>
              <a:rPr lang="ko-KR" altLang="en-US" dirty="0"/>
              <a:t>정의 </a:t>
            </a:r>
            <a:endParaRPr lang="en-US" altLang="ko-KR" dirty="0"/>
          </a:p>
          <a:p>
            <a:pPr lvl="2"/>
            <a:r>
              <a:rPr lang="en-US" altLang="ko-KR" dirty="0"/>
              <a:t>res </a:t>
            </a:r>
            <a:r>
              <a:rPr lang="ko-KR" altLang="en-US" dirty="0"/>
              <a:t>폴더에서 </a:t>
            </a:r>
            <a:r>
              <a:rPr lang="en-US" altLang="ko-KR" dirty="0"/>
              <a:t>value </a:t>
            </a:r>
            <a:r>
              <a:rPr lang="ko-KR" altLang="en-US" dirty="0"/>
              <a:t>항목에서 마우스 오른쪽 버튼</a:t>
            </a:r>
            <a:endParaRPr lang="en-US" altLang="ko-KR" dirty="0"/>
          </a:p>
          <a:p>
            <a:pPr lvl="2"/>
            <a:r>
              <a:rPr lang="en-US" altLang="ko-KR" dirty="0"/>
              <a:t>New -&gt; Values Resource File </a:t>
            </a:r>
            <a:r>
              <a:rPr lang="ko-KR" altLang="en-US" dirty="0"/>
              <a:t>메뉴 선택</a:t>
            </a:r>
            <a:endParaRPr lang="en-US" altLang="ko-KR" dirty="0"/>
          </a:p>
          <a:p>
            <a:pPr lvl="2"/>
            <a:r>
              <a:rPr lang="en-US" altLang="ko-KR" dirty="0"/>
              <a:t>New Resource File </a:t>
            </a:r>
            <a:r>
              <a:rPr lang="ko-KR" altLang="en-US" dirty="0"/>
              <a:t>대화상자에서 </a:t>
            </a:r>
            <a:endParaRPr lang="en-US" altLang="ko-KR" dirty="0"/>
          </a:p>
          <a:p>
            <a:pPr lvl="3"/>
            <a:r>
              <a:rPr lang="en-US" altLang="ko-KR" dirty="0"/>
              <a:t>File name </a:t>
            </a:r>
            <a:r>
              <a:rPr lang="ko-KR" altLang="en-US" dirty="0"/>
              <a:t>항목에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operatorSpinner</a:t>
            </a:r>
            <a:r>
              <a:rPr lang="ko-KR" altLang="en-US" dirty="0"/>
              <a:t>를 입력 </a:t>
            </a:r>
            <a:r>
              <a:rPr lang="en-US" altLang="ko-KR" dirty="0"/>
              <a:t>(resource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의 이름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Root element: resources</a:t>
            </a:r>
          </a:p>
          <a:p>
            <a:pPr lvl="3"/>
            <a:r>
              <a:rPr lang="en-US" altLang="ko-KR" dirty="0"/>
              <a:t>Source Set: main </a:t>
            </a:r>
            <a:r>
              <a:rPr lang="en-US" altLang="ko-KR" dirty="0" err="1"/>
              <a:t>src</a:t>
            </a:r>
            <a:r>
              <a:rPr lang="en-US" altLang="ko-KR" dirty="0"/>
              <a:t>/main/res</a:t>
            </a:r>
          </a:p>
          <a:p>
            <a:pPr lvl="3"/>
            <a:r>
              <a:rPr lang="en-US" altLang="ko-KR" dirty="0"/>
              <a:t>Directory name: values</a:t>
            </a:r>
          </a:p>
          <a:p>
            <a:pPr lvl="3"/>
            <a:r>
              <a:rPr lang="ko-KR" altLang="en-US" dirty="0"/>
              <a:t>위 항목 입력과 확인하고 </a:t>
            </a:r>
            <a:r>
              <a:rPr lang="en-US" altLang="ko-KR" dirty="0"/>
              <a:t>OK </a:t>
            </a:r>
            <a:r>
              <a:rPr lang="ko-KR" altLang="en-US" dirty="0"/>
              <a:t>버튼 클릭</a:t>
            </a:r>
          </a:p>
        </p:txBody>
      </p:sp>
    </p:spTree>
    <p:extLst>
      <p:ext uri="{BB962C8B-B14F-4D97-AF65-F5344CB8AC3E}">
        <p14:creationId xmlns:p14="http://schemas.microsoft.com/office/powerpoint/2010/main" val="144808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CDD64-15AB-1E2F-CDE9-DE4CDF8B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AB758-1C51-49D9-A4D3-24F0AE59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다음과 같이 파일 내용을 작성</a:t>
            </a:r>
            <a:endParaRPr lang="en-US" altLang="ko-KR" dirty="0"/>
          </a:p>
          <a:p>
            <a:pPr lvl="3"/>
            <a:r>
              <a:rPr lang="en-US" altLang="ko-KR" dirty="0"/>
              <a:t>&lt;?xml …                                            ?&gt;</a:t>
            </a:r>
          </a:p>
          <a:p>
            <a:pPr lvl="3"/>
            <a:r>
              <a:rPr lang="en-US" altLang="ko-KR" dirty="0"/>
              <a:t>&lt;resources&gt;</a:t>
            </a:r>
          </a:p>
          <a:p>
            <a:pPr lvl="3"/>
            <a:r>
              <a:rPr lang="en-US" altLang="ko-KR" dirty="0">
                <a:solidFill>
                  <a:srgbClr val="FF0000"/>
                </a:solidFill>
              </a:rPr>
              <a:t>     &lt;string-array name=“</a:t>
            </a:r>
            <a:r>
              <a:rPr lang="en-US" altLang="ko-KR" dirty="0" err="1">
                <a:solidFill>
                  <a:srgbClr val="FF0000"/>
                </a:solidFill>
              </a:rPr>
              <a:t>operatorArray</a:t>
            </a:r>
            <a:r>
              <a:rPr lang="en-US" altLang="ko-KR" dirty="0">
                <a:solidFill>
                  <a:srgbClr val="FF0000"/>
                </a:solidFill>
              </a:rPr>
              <a:t>”&gt;</a:t>
            </a:r>
          </a:p>
          <a:p>
            <a:pPr lvl="3"/>
            <a:r>
              <a:rPr lang="en-US" altLang="ko-KR" dirty="0">
                <a:solidFill>
                  <a:srgbClr val="FF0000"/>
                </a:solidFill>
              </a:rPr>
              <a:t>         &lt;item&gt;+&lt;/item&gt;</a:t>
            </a:r>
          </a:p>
          <a:p>
            <a:pPr lvl="3"/>
            <a:r>
              <a:rPr lang="en-US" altLang="ko-KR" dirty="0">
                <a:solidFill>
                  <a:srgbClr val="FF0000"/>
                </a:solidFill>
              </a:rPr>
              <a:t>         &lt;item&gt;-&lt;/item&gt;</a:t>
            </a:r>
          </a:p>
          <a:p>
            <a:pPr lvl="3"/>
            <a:r>
              <a:rPr lang="en-US" altLang="ko-KR" dirty="0">
                <a:solidFill>
                  <a:srgbClr val="FF0000"/>
                </a:solidFill>
              </a:rPr>
              <a:t>         &lt;item&gt;*&lt;/item&gt;</a:t>
            </a:r>
          </a:p>
          <a:p>
            <a:pPr lvl="3"/>
            <a:r>
              <a:rPr lang="en-US" altLang="ko-KR" dirty="0">
                <a:solidFill>
                  <a:srgbClr val="FF0000"/>
                </a:solidFill>
              </a:rPr>
              <a:t>         &lt;item&gt;/&lt;/item&gt;</a:t>
            </a:r>
          </a:p>
          <a:p>
            <a:pPr lvl="3"/>
            <a:r>
              <a:rPr lang="en-US" altLang="ko-KR" dirty="0">
                <a:solidFill>
                  <a:srgbClr val="FF0000"/>
                </a:solidFill>
              </a:rPr>
              <a:t>    &lt;/string-array&gt;</a:t>
            </a:r>
          </a:p>
          <a:p>
            <a:pPr lvl="3"/>
            <a:r>
              <a:rPr lang="en-US" altLang="ko-KR" dirty="0"/>
              <a:t>&lt;/resources&gt;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76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E0199-796D-DBF3-16BC-FF66A2C5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71E56-5B7B-7672-FB96-B5FB5C3F1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방법</a:t>
            </a:r>
            <a:r>
              <a:rPr lang="en-US" altLang="ko-KR" dirty="0"/>
              <a:t>2</a:t>
            </a:r>
          </a:p>
          <a:p>
            <a:pPr lvl="2"/>
            <a:r>
              <a:rPr lang="en-US" altLang="ko-KR" dirty="0" err="1"/>
              <a:t>val</a:t>
            </a:r>
            <a:r>
              <a:rPr lang="en-US" altLang="ko-KR" dirty="0"/>
              <a:t> items = </a:t>
            </a:r>
            <a:r>
              <a:rPr lang="en-US" altLang="ko-KR" dirty="0" err="1"/>
              <a:t>arrayOf</a:t>
            </a:r>
            <a:r>
              <a:rPr lang="en-US" altLang="ko-KR" dirty="0"/>
              <a:t>( “+”, “-”, “*”, “/”)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액티비티 파일에서 </a:t>
            </a:r>
            <a:endParaRPr lang="en-US" altLang="ko-KR" dirty="0"/>
          </a:p>
          <a:p>
            <a:pPr lvl="1"/>
            <a:r>
              <a:rPr lang="en-US" altLang="ko-KR" dirty="0" err="1"/>
              <a:t>val</a:t>
            </a:r>
            <a:r>
              <a:rPr lang="ko-KR" altLang="en-US" dirty="0"/>
              <a:t> </a:t>
            </a:r>
            <a:r>
              <a:rPr lang="en-US" altLang="ko-KR" dirty="0"/>
              <a:t>items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     </a:t>
            </a:r>
            <a:endParaRPr lang="en-US" altLang="ko-KR" dirty="0"/>
          </a:p>
          <a:p>
            <a:pPr lvl="1"/>
            <a:r>
              <a:rPr lang="en-US" altLang="ko-KR" dirty="0"/>
              <a:t>     </a:t>
            </a:r>
            <a:r>
              <a:rPr lang="en-US" altLang="ko-KR" dirty="0" err="1"/>
              <a:t>resources.getStringArray</a:t>
            </a:r>
            <a:r>
              <a:rPr lang="en-US" altLang="ko-KR" dirty="0"/>
              <a:t>(R.array.</a:t>
            </a:r>
            <a:r>
              <a:rPr lang="en-US" altLang="ko-KR" dirty="0">
                <a:solidFill>
                  <a:srgbClr val="FF0000"/>
                </a:solidFill>
              </a:rPr>
              <a:t>opArray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앞서 방법</a:t>
            </a:r>
            <a:r>
              <a:rPr lang="en-US" altLang="ko-KR" dirty="0"/>
              <a:t>2</a:t>
            </a:r>
            <a:r>
              <a:rPr lang="ko-KR" altLang="en-US" dirty="0"/>
              <a:t>를 사용하면 방법</a:t>
            </a:r>
            <a:r>
              <a:rPr lang="en-US" altLang="ko-KR" dirty="0"/>
              <a:t>2</a:t>
            </a:r>
            <a:r>
              <a:rPr lang="ko-KR" altLang="en-US" dirty="0"/>
              <a:t>의 문장으로 대체됨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70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C8BE2-9433-211C-1524-D0362B33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78EDC-0402-6D30-58DA-1A8DF35F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어댑터와 </a:t>
            </a:r>
            <a:r>
              <a:rPr lang="ko-KR" altLang="en-US" dirty="0" err="1"/>
              <a:t>리스터</a:t>
            </a:r>
            <a:r>
              <a:rPr lang="ko-KR" altLang="en-US" dirty="0"/>
              <a:t> 구현</a:t>
            </a:r>
            <a:endParaRPr lang="en-US" altLang="ko-KR" dirty="0"/>
          </a:p>
          <a:p>
            <a:pPr lvl="2"/>
            <a:r>
              <a:rPr lang="ko-KR" altLang="en-US" dirty="0"/>
              <a:t>어댑터</a:t>
            </a:r>
            <a:r>
              <a:rPr lang="en-US" altLang="ko-KR" dirty="0"/>
              <a:t>: </a:t>
            </a:r>
          </a:p>
          <a:p>
            <a:pPr lvl="3"/>
            <a:r>
              <a:rPr lang="ko-KR" altLang="en-US" dirty="0"/>
              <a:t>정의된 데이터를 어떤 모습으로 컴포넌트에 결합할 지를 정의</a:t>
            </a:r>
            <a:endParaRPr lang="en-US" altLang="ko-KR" dirty="0"/>
          </a:p>
          <a:p>
            <a:pPr lvl="2"/>
            <a:r>
              <a:rPr lang="ko-KR" altLang="en-US" dirty="0" err="1"/>
              <a:t>리스너</a:t>
            </a:r>
            <a:r>
              <a:rPr lang="en-US" altLang="ko-KR" dirty="0"/>
              <a:t>: </a:t>
            </a:r>
          </a:p>
          <a:p>
            <a:pPr lvl="3"/>
            <a:r>
              <a:rPr lang="ko-KR" altLang="en-US" dirty="0"/>
              <a:t>이벤트 처리를 위한 동작 정의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myAdapter</a:t>
            </a:r>
            <a:r>
              <a:rPr lang="en-US" altLang="ko-KR" dirty="0"/>
              <a:t> = </a:t>
            </a:r>
            <a:r>
              <a:rPr lang="en-US" altLang="ko-KR" dirty="0" err="1"/>
              <a:t>ArrayAdapter</a:t>
            </a:r>
            <a:r>
              <a:rPr lang="en-US" altLang="ko-KR" dirty="0"/>
              <a:t>(this, </a:t>
            </a:r>
            <a:r>
              <a:rPr lang="en-US" altLang="ko-KR" dirty="0" err="1"/>
              <a:t>android.R.layout.simple_spinner_dropdown_item</a:t>
            </a:r>
            <a:r>
              <a:rPr lang="en-US" altLang="ko-KR" dirty="0"/>
              <a:t>,  items)</a:t>
            </a:r>
          </a:p>
          <a:p>
            <a:pPr lvl="2"/>
            <a:r>
              <a:rPr lang="en-US" altLang="ko-KR" dirty="0" err="1"/>
              <a:t>Binding.operatorSpinner.adapter</a:t>
            </a:r>
            <a:r>
              <a:rPr lang="en-US" altLang="ko-KR" dirty="0"/>
              <a:t> = </a:t>
            </a:r>
            <a:r>
              <a:rPr lang="en-US" altLang="ko-KR" dirty="0" err="1"/>
              <a:t>myAdapter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408CEA-0EB2-1CC4-CF29-65F0951D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his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android.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layout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simple_spinner_dropdown_item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operatorItems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094F3-FFAE-C9E3-A233-77B74E69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6FC00-D055-1634-B416-33A98A79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/>
            <a:r>
              <a:rPr lang="en-US" altLang="ko-KR" dirty="0" err="1"/>
              <a:t>binding.operatorSpinner.onItemSelectedListener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     = object : </a:t>
            </a:r>
            <a:r>
              <a:rPr lang="en-US" altLang="ko-KR" dirty="0" err="1"/>
              <a:t>AdapterView.OnItemSelectedListener</a:t>
            </a:r>
            <a:r>
              <a:rPr lang="en-US" altLang="ko-KR" dirty="0"/>
              <a:t> {</a:t>
            </a:r>
          </a:p>
          <a:p>
            <a:pPr lvl="2"/>
            <a:r>
              <a:rPr lang="en-US" altLang="ko-KR" dirty="0"/>
              <a:t>    override fun </a:t>
            </a:r>
            <a:r>
              <a:rPr lang="en-US" altLang="ko-KR" dirty="0" err="1"/>
              <a:t>onItemSelected</a:t>
            </a:r>
            <a:r>
              <a:rPr lang="en-US" altLang="ko-KR" dirty="0"/>
              <a:t>(parent </a:t>
            </a:r>
            <a:r>
              <a:rPr lang="en-US" altLang="ko-KR" dirty="0" err="1"/>
              <a:t>AdapterView</a:t>
            </a:r>
            <a:r>
              <a:rPr lang="en-US" altLang="ko-KR" dirty="0"/>
              <a:t>&lt;*&gt;, </a:t>
            </a:r>
          </a:p>
          <a:p>
            <a:pPr lvl="2"/>
            <a:r>
              <a:rPr lang="en-US" altLang="ko-KR" dirty="0"/>
              <a:t>                                                             view: View, position: Int, id: Long) {</a:t>
            </a:r>
          </a:p>
          <a:p>
            <a:pPr lvl="2"/>
            <a:r>
              <a:rPr lang="en-US" altLang="ko-KR" dirty="0"/>
              <a:t>         // </a:t>
            </a:r>
            <a:r>
              <a:rPr lang="ko-KR" altLang="en-US" dirty="0"/>
              <a:t>아이템이 클릭되면 위 항목부터 </a:t>
            </a:r>
            <a:r>
              <a:rPr lang="en-US" altLang="ko-KR" dirty="0"/>
              <a:t>position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시작</a:t>
            </a:r>
            <a:endParaRPr lang="en-US" altLang="ko-KR" dirty="0"/>
          </a:p>
          <a:p>
            <a:pPr lvl="2"/>
            <a:r>
              <a:rPr lang="en-US" altLang="ko-KR" dirty="0"/>
              <a:t>        when(position) {</a:t>
            </a:r>
          </a:p>
          <a:p>
            <a:pPr lvl="2"/>
            <a:r>
              <a:rPr lang="en-US" altLang="ko-KR" dirty="0"/>
              <a:t>            0 -&gt; {   }</a:t>
            </a:r>
          </a:p>
          <a:p>
            <a:pPr lvl="2"/>
            <a:r>
              <a:rPr lang="en-US" altLang="ko-KR" dirty="0"/>
              <a:t>            1  -&gt; {   }</a:t>
            </a:r>
          </a:p>
          <a:p>
            <a:pPr lvl="2"/>
            <a:r>
              <a:rPr lang="en-US" altLang="ko-KR" dirty="0"/>
              <a:t>            2  -&gt; {   }</a:t>
            </a:r>
          </a:p>
          <a:p>
            <a:pPr lvl="2"/>
            <a:r>
              <a:rPr lang="en-US" altLang="ko-KR" dirty="0"/>
              <a:t>            3  -&gt; {   }</a:t>
            </a:r>
          </a:p>
          <a:p>
            <a:pPr lvl="2"/>
            <a:r>
              <a:rPr lang="en-US" altLang="ko-KR" dirty="0"/>
              <a:t>        }</a:t>
            </a:r>
          </a:p>
          <a:p>
            <a:pPr lvl="2"/>
            <a:r>
              <a:rPr lang="en-US" altLang="ko-KR" dirty="0"/>
              <a:t>   } // end of </a:t>
            </a:r>
            <a:r>
              <a:rPr lang="en-US" altLang="ko-KR" dirty="0" err="1"/>
              <a:t>onItemSelected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69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93AF6-3576-15E3-F09A-EAE01778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5D051-E628-F8EA-378A-BCE85BCB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/>
              <a:t> override fun </a:t>
            </a:r>
            <a:r>
              <a:rPr lang="en-US" altLang="ko-KR" dirty="0" err="1"/>
              <a:t>onNothingSelected</a:t>
            </a:r>
            <a:r>
              <a:rPr lang="en-US" altLang="ko-KR" dirty="0"/>
              <a:t>(parent: </a:t>
            </a:r>
            <a:r>
              <a:rPr lang="en-US" altLang="ko-KR" dirty="0" err="1"/>
              <a:t>AdapterView</a:t>
            </a:r>
            <a:r>
              <a:rPr lang="en-US" altLang="ko-KR" dirty="0"/>
              <a:t>&lt;*&gt;) {</a:t>
            </a:r>
          </a:p>
          <a:p>
            <a:pPr lvl="2"/>
            <a:r>
              <a:rPr lang="en-US" altLang="ko-KR" dirty="0"/>
              <a:t>      // </a:t>
            </a:r>
            <a:r>
              <a:rPr lang="ko-KR" altLang="en-US" dirty="0"/>
              <a:t>항목이 선택되지 않았을 때 동작 </a:t>
            </a:r>
            <a:endParaRPr lang="en-US" altLang="ko-KR" dirty="0"/>
          </a:p>
          <a:p>
            <a:pPr lvl="2"/>
            <a:r>
              <a:rPr lang="en-US" altLang="ko-KR" dirty="0"/>
              <a:t>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68894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138</TotalTime>
  <Words>351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Candara</vt:lpstr>
      <vt:lpstr>Corbel</vt:lpstr>
      <vt:lpstr>Wingdings 3</vt:lpstr>
      <vt:lpstr>New_Education02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병렬 이</dc:creator>
  <cp:lastModifiedBy>병렬 이</cp:lastModifiedBy>
  <cp:revision>1</cp:revision>
  <dcterms:created xsi:type="dcterms:W3CDTF">2024-04-10T09:24:46Z</dcterms:created>
  <dcterms:modified xsi:type="dcterms:W3CDTF">2024-04-10T11:43:29Z</dcterms:modified>
</cp:coreProperties>
</file>