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68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74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98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68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63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1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15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97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5C222FE-6AC4-4895-A0F9-3ECEE8BEB2A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A8D9-13F4-E5B8-CA49-39EC0A847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코틀린 기본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AE03C-9B8C-186C-A2EE-9CF7B5A4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5CDF-97B7-A799-3A44-CBFFAF26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9FC99-0DF8-AE76-B6C0-ABB3BAF7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 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파라미터</a:t>
            </a:r>
            <a:r>
              <a:rPr lang="en-US" altLang="ko-KR" dirty="0"/>
              <a:t>’</a:t>
            </a:r>
            <a:r>
              <a:rPr lang="ko-KR" altLang="en-US" dirty="0">
                <a:solidFill>
                  <a:srgbClr val="FF0000"/>
                </a:solidFill>
              </a:rPr>
              <a:t>없이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when {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-&gt; {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-&gt; {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else</a:t>
            </a:r>
            <a:r>
              <a:rPr lang="en-US" altLang="ko-KR" dirty="0"/>
              <a:t> { </a:t>
            </a: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모든 조건에서 참이 없을 때 실행할 문장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3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63DD1-8ED6-5589-49E3-57812271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컬렉션</a:t>
            </a:r>
            <a:r>
              <a:rPr lang="en-US" altLang="ko-KR" dirty="0"/>
              <a:t>(Collection)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A084-441C-2DE3-3677-AB6D034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배열 변수 선언 </a:t>
            </a:r>
          </a:p>
          <a:p>
            <a:pPr lvl="1" algn="just"/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var 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변수 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=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(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개수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) </a:t>
            </a:r>
          </a:p>
          <a:p>
            <a:pPr lvl="1" algn="just"/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예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: var student =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(10)    // 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정수 요소 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10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개 배열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  <a:p>
            <a:pPr algn="just"/>
            <a:r>
              <a:rPr lang="ko-KR" altLang="en-US" sz="3000" dirty="0">
                <a:solidFill>
                  <a:srgbClr val="211D1E"/>
                </a:solidFill>
                <a:latin typeface="?"/>
              </a:rPr>
              <a:t>배열 변수의 타이</a:t>
            </a:r>
            <a:r>
              <a:rPr lang="en-US" altLang="ko-KR" sz="3000" dirty="0">
                <a:solidFill>
                  <a:srgbClr val="211D1E"/>
                </a:solidFill>
                <a:latin typeface="?"/>
              </a:rPr>
              <a:t>	</a:t>
            </a:r>
          </a:p>
          <a:p>
            <a:pPr lvl="1" algn="just"/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CharArray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ByteArray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ShortArray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LognArray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FloatArray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DoubleArray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BooleanArran</a:t>
            </a:r>
            <a:endParaRPr lang="en-US" altLang="ko-KR" sz="2600" dirty="0">
              <a:solidFill>
                <a:srgbClr val="211D1E"/>
              </a:solidFill>
              <a:latin typeface="?"/>
            </a:endParaRPr>
          </a:p>
          <a:p>
            <a:pPr algn="just"/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배열</a:t>
            </a:r>
            <a:r>
              <a:rPr lang="en-US" altLang="ko-KR" sz="3000" b="0" u="none" strike="noStrike" baseline="0" dirty="0">
                <a:solidFill>
                  <a:srgbClr val="211D1E"/>
                </a:solidFill>
                <a:latin typeface="?"/>
              </a:rPr>
              <a:t> </a:t>
            </a:r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변수의 선언과 배열 요소에 초기값 할당</a:t>
            </a:r>
            <a:endParaRPr lang="en-US" altLang="ko-KR" sz="3000" b="0" u="none" strike="noStrike" baseline="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dirty="0">
                <a:solidFill>
                  <a:srgbClr val="211D1E"/>
                </a:solidFill>
                <a:latin typeface="?"/>
              </a:rPr>
              <a:t>var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변수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= Array(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개수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{ item-&gt;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값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})</a:t>
            </a:r>
          </a:p>
          <a:p>
            <a:pPr lvl="1" algn="just"/>
            <a:r>
              <a:rPr lang="ko-KR" altLang="en-US" sz="2600" dirty="0">
                <a:solidFill>
                  <a:srgbClr val="211D1E"/>
                </a:solidFill>
                <a:latin typeface="?"/>
              </a:rPr>
              <a:t>예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: var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numArray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 = Array(5, {item -&gt; 0})    // Int(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정수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)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타입</a:t>
            </a:r>
            <a:endParaRPr lang="en-US" altLang="ko-KR" sz="260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    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var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stringArray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=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Array(5,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{item -&gt; “”}) // String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타입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</p:txBody>
      </p:sp>
    </p:spTree>
    <p:extLst>
      <p:ext uri="{BB962C8B-B14F-4D97-AF65-F5344CB8AC3E}">
        <p14:creationId xmlns:p14="http://schemas.microsoft.com/office/powerpoint/2010/main" val="214175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6889-49B1-EA95-378D-923E10F5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EC0E9-4E3F-1464-BB5F-019E5B07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값으로 배열 공간 할당하기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dayArray</a:t>
            </a:r>
            <a:r>
              <a:rPr lang="en-US" altLang="ko-KR" dirty="0"/>
              <a:t> = </a:t>
            </a:r>
          </a:p>
          <a:p>
            <a:pPr lvl="2"/>
            <a:r>
              <a:rPr lang="en-US" altLang="ko-KR" sz="2800" dirty="0"/>
              <a:t>arrayOf(“sun”, “</a:t>
            </a:r>
            <a:r>
              <a:rPr lang="en-US" altLang="ko-KR" sz="2800" dirty="0" err="1"/>
              <a:t>mon</a:t>
            </a:r>
            <a:r>
              <a:rPr lang="en-US" altLang="ko-KR" sz="2800" dirty="0"/>
              <a:t>”, “</a:t>
            </a:r>
            <a:r>
              <a:rPr lang="en-US" altLang="ko-KR" sz="2800" dirty="0" err="1"/>
              <a:t>tue</a:t>
            </a:r>
            <a:r>
              <a:rPr lang="en-US" altLang="ko-KR" sz="2800" dirty="0"/>
              <a:t>”, “wed”, “</a:t>
            </a:r>
            <a:r>
              <a:rPr lang="en-US" altLang="ko-KR" sz="2800" dirty="0" err="1"/>
              <a:t>thu</a:t>
            </a:r>
            <a:r>
              <a:rPr lang="en-US" altLang="ko-KR" sz="2800" dirty="0"/>
              <a:t>”, “</a:t>
            </a:r>
            <a:r>
              <a:rPr lang="en-US" altLang="ko-KR" sz="2800" dirty="0" err="1"/>
              <a:t>fri</a:t>
            </a:r>
            <a:r>
              <a:rPr lang="en-US" altLang="ko-KR" sz="2800" dirty="0"/>
              <a:t>”, “sat”)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요소에 값 할당과 꺼내기</a:t>
            </a:r>
            <a:endParaRPr lang="en-US" altLang="ko-KR" dirty="0"/>
          </a:p>
          <a:p>
            <a:pPr lvl="1"/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 = </a:t>
            </a:r>
            <a:r>
              <a:rPr lang="ko-KR" altLang="en-US" dirty="0"/>
              <a:t>값                 변수 </a:t>
            </a:r>
            <a:r>
              <a:rPr lang="en-US" altLang="ko-KR" dirty="0"/>
              <a:t>= </a:t>
            </a:r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 err="1"/>
              <a:t>배열명</a:t>
            </a:r>
            <a:r>
              <a:rPr lang="en-US" altLang="ko-KR" dirty="0"/>
              <a:t>.set(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             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 err="1"/>
              <a:t>배열명</a:t>
            </a:r>
            <a:r>
              <a:rPr lang="en-US" altLang="ko-KR" dirty="0"/>
              <a:t>.get(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인덱스가 범위를 벗어날 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intArray</a:t>
            </a:r>
            <a:r>
              <a:rPr lang="en-US" altLang="ko-KR" dirty="0"/>
              <a:t> = </a:t>
            </a:r>
            <a:r>
              <a:rPr lang="en-US" altLang="ko-KR" dirty="0" err="1"/>
              <a:t>IntArray</a:t>
            </a:r>
            <a:r>
              <a:rPr lang="en-US" altLang="ko-KR" dirty="0"/>
              <a:t>(10)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intArray</a:t>
            </a:r>
            <a:r>
              <a:rPr lang="en-US" altLang="ko-KR" dirty="0"/>
              <a:t>[10] = 100    // </a:t>
            </a:r>
            <a:r>
              <a:rPr lang="en-US" altLang="ko-KR" dirty="0">
                <a:solidFill>
                  <a:srgbClr val="FF0000"/>
                </a:solidFill>
              </a:rPr>
              <a:t>ArrayIndexOutOfBoundsException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6D578-A13D-6D77-0440-D253BFD1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87A6A-3089-C05A-ED5F-5224741E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배열과 같이 여러 개의 자료를 넣을 수 있는 데이터 집단</a:t>
            </a:r>
            <a:endParaRPr lang="en-US" altLang="ko-KR" dirty="0"/>
          </a:p>
          <a:p>
            <a:pPr lvl="1"/>
            <a:r>
              <a:rPr lang="ko-KR" altLang="en-US" dirty="0"/>
              <a:t>동적 배열</a:t>
            </a:r>
            <a:endParaRPr lang="en-US" altLang="ko-KR" dirty="0"/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 vs. </a:t>
            </a:r>
            <a:r>
              <a:rPr lang="ko-KR" altLang="en-US" dirty="0"/>
              <a:t>가변 크기</a:t>
            </a:r>
            <a:r>
              <a:rPr lang="en-US" altLang="ko-KR" dirty="0"/>
              <a:t>(</a:t>
            </a:r>
            <a:r>
              <a:rPr lang="ko-KR" altLang="en-US" dirty="0"/>
              <a:t>컬렉션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컬렉션의 종류</a:t>
            </a:r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	</a:t>
            </a:r>
            <a:r>
              <a:rPr lang="en-US" altLang="ko-KR" dirty="0" err="1"/>
              <a:t>mutableList</a:t>
            </a: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**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mutable vs.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immutable</a:t>
            </a:r>
          </a:p>
          <a:p>
            <a:pPr lvl="1"/>
            <a:r>
              <a:rPr lang="ko-KR" altLang="en-US" dirty="0"/>
              <a:t>맵</a:t>
            </a:r>
            <a:r>
              <a:rPr lang="en-US" altLang="ko-KR" dirty="0"/>
              <a:t>		</a:t>
            </a:r>
            <a:r>
              <a:rPr lang="en-US" altLang="ko-KR" dirty="0" err="1"/>
              <a:t>mutableMap</a:t>
            </a:r>
            <a:endParaRPr lang="en-US" altLang="ko-KR" dirty="0"/>
          </a:p>
          <a:p>
            <a:pPr lvl="1"/>
            <a:r>
              <a:rPr lang="ko-KR" altLang="en-US" dirty="0"/>
              <a:t>셋</a:t>
            </a:r>
            <a:r>
              <a:rPr lang="en-US" altLang="ko-KR" dirty="0"/>
              <a:t>		</a:t>
            </a:r>
            <a:r>
              <a:rPr lang="en-US" altLang="ko-KR" dirty="0" err="1"/>
              <a:t>mutableSet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63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08BC2-3E9D-ABE8-C349-0349B4AD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A56A6-4A24-9B86-EB75-6168AB3C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mutableList</a:t>
            </a:r>
            <a:r>
              <a:rPr lang="ko-KR" altLang="en-US" dirty="0"/>
              <a:t> 생성과 데이터 추가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mutableList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mutableListOf</a:t>
            </a:r>
            <a:r>
              <a:rPr lang="en-US" altLang="ko-KR" dirty="0">
                <a:solidFill>
                  <a:srgbClr val="FF0000"/>
                </a:solidFill>
              </a:rPr>
              <a:t>(“Mon”, “Tue”)  </a:t>
            </a:r>
            <a:r>
              <a:rPr lang="en-US" altLang="ko-KR" dirty="0"/>
              <a:t>//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add</a:t>
            </a:r>
            <a:r>
              <a:rPr lang="en-US" altLang="ko-KR" dirty="0">
                <a:solidFill>
                  <a:srgbClr val="FF0000"/>
                </a:solidFill>
              </a:rPr>
              <a:t>(“Wed”)   </a:t>
            </a:r>
            <a:r>
              <a:rPr lang="en-US" altLang="ko-KR" dirty="0"/>
              <a:t>// </a:t>
            </a:r>
            <a:r>
              <a:rPr lang="ko-KR" altLang="en-US" dirty="0"/>
              <a:t>데이터 추가 </a:t>
            </a:r>
            <a:endParaRPr lang="en-US" altLang="ko-KR" dirty="0"/>
          </a:p>
          <a:p>
            <a:pPr lvl="1"/>
            <a:r>
              <a:rPr lang="en-US" altLang="ko-KR" dirty="0"/>
              <a:t>       mutableList.</a:t>
            </a:r>
            <a:r>
              <a:rPr lang="en-US" altLang="ko-KR" dirty="0">
                <a:solidFill>
                  <a:srgbClr val="FF0000"/>
                </a:solidFill>
              </a:rPr>
              <a:t>removeAt(0) </a:t>
            </a:r>
            <a:r>
              <a:rPr lang="en-US" altLang="ko-KR" dirty="0"/>
              <a:t> // 0 </a:t>
            </a:r>
            <a:r>
              <a:rPr lang="ko-KR" altLang="en-US" dirty="0"/>
              <a:t>번째 항목 삭제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“1</a:t>
            </a:r>
            <a:r>
              <a:rPr lang="ko-KR" altLang="en-US" dirty="0"/>
              <a:t>번째 값은 </a:t>
            </a:r>
            <a:r>
              <a:rPr lang="en-US" altLang="ko-KR" dirty="0"/>
              <a:t>${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	</a:t>
            </a:r>
          </a:p>
          <a:p>
            <a:r>
              <a:rPr lang="en-US" altLang="ko-KR" dirty="0"/>
              <a:t>Empty </a:t>
            </a:r>
            <a:r>
              <a:rPr lang="en-US" altLang="ko-KR" dirty="0" err="1"/>
              <a:t>mutableList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emptyList</a:t>
            </a:r>
            <a:r>
              <a:rPr lang="en-US" altLang="ko-KR" dirty="0"/>
              <a:t> = </a:t>
            </a:r>
            <a:r>
              <a:rPr lang="en-US" altLang="ko-KR" dirty="0" err="1"/>
              <a:t>mutableListOf</a:t>
            </a:r>
            <a:r>
              <a:rPr lang="en-US" altLang="ko-KR" dirty="0">
                <a:solidFill>
                  <a:srgbClr val="FF0000"/>
                </a:solidFill>
              </a:rPr>
              <a:t>&lt;String&gt;</a:t>
            </a:r>
            <a:r>
              <a:rPr lang="en-US" altLang="ko-KR" dirty="0"/>
              <a:t>();  </a:t>
            </a:r>
          </a:p>
          <a:p>
            <a:pPr lvl="1"/>
            <a:r>
              <a:rPr lang="en-US" altLang="ko-KR" dirty="0"/>
              <a:t>       // </a:t>
            </a:r>
            <a:r>
              <a:rPr lang="ko-KR" altLang="en-US" dirty="0"/>
              <a:t>값이 없어 타입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12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62A1-87E0-5FC3-A8D2-6B73E0DD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7A767-3A1A-D23F-9166-7664C35C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mutableList</a:t>
            </a:r>
            <a:r>
              <a:rPr lang="ko-KR" altLang="en-US" dirty="0"/>
              <a:t>의 크기 확인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size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mutableSet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중복 허용 안됨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mutableSet</a:t>
            </a:r>
            <a:r>
              <a:rPr lang="en-US" altLang="ko-KR" dirty="0"/>
              <a:t> = </a:t>
            </a:r>
            <a:r>
              <a:rPr lang="en-US" altLang="ko-KR" dirty="0" err="1"/>
              <a:t>mutableSetOf</a:t>
            </a:r>
            <a:r>
              <a:rPr lang="en-US" altLang="ko-KR" dirty="0"/>
              <a:t>(“Mon”, “Tue”)</a:t>
            </a:r>
          </a:p>
          <a:p>
            <a:pPr lvl="1"/>
            <a:r>
              <a:rPr lang="en-US" altLang="ko-KR" dirty="0"/>
              <a:t>      var</a:t>
            </a:r>
            <a:r>
              <a:rPr lang="ko-KR" altLang="en-US" dirty="0"/>
              <a:t> </a:t>
            </a:r>
            <a:r>
              <a:rPr lang="en-US" altLang="ko-KR" dirty="0" err="1"/>
              <a:t>emptySet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mutableSetOf</a:t>
            </a:r>
            <a:r>
              <a:rPr lang="en-US" altLang="ko-KR" dirty="0"/>
              <a:t>&lt;String&gt;();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1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932D-C395-ED8D-C625-D8FFCFCD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B95F-D719-54DA-8995-03A5910E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mutableMap</a:t>
            </a:r>
            <a:endParaRPr lang="en-US" altLang="ko-KR" dirty="0"/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쌍으로 데이터 관리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mutableMap</a:t>
            </a:r>
            <a:r>
              <a:rPr lang="en-US" altLang="ko-KR" dirty="0"/>
              <a:t> = </a:t>
            </a:r>
            <a:r>
              <a:rPr lang="en-US" altLang="ko-KR" dirty="0" err="1"/>
              <a:t>mutableMapOf</a:t>
            </a:r>
            <a:r>
              <a:rPr lang="en-US" altLang="ko-KR" dirty="0"/>
              <a:t>&lt;String, String&gt;()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mutableMap.put</a:t>
            </a:r>
            <a:r>
              <a:rPr lang="en-US" altLang="ko-KR" dirty="0"/>
              <a:t>(“key1”, “value1”)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mutableMap.put</a:t>
            </a:r>
            <a:r>
              <a:rPr lang="en-US" altLang="ko-KR" dirty="0"/>
              <a:t>(“key”, “value2”)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mutableMap.get</a:t>
            </a:r>
            <a:r>
              <a:rPr lang="en-US" altLang="ko-KR" dirty="0"/>
              <a:t>(“key1”)   // map</a:t>
            </a:r>
            <a:r>
              <a:rPr lang="ko-KR" altLang="en-US" dirty="0"/>
              <a:t>에 해당 </a:t>
            </a:r>
            <a:r>
              <a:rPr lang="en-US" altLang="ko-KR" dirty="0"/>
              <a:t>‘key1’</a:t>
            </a:r>
            <a:r>
              <a:rPr lang="ko-KR" altLang="en-US" dirty="0"/>
              <a:t>이 없으면 </a:t>
            </a:r>
            <a:r>
              <a:rPr lang="en-US" altLang="ko-KR" dirty="0"/>
              <a:t>null</a:t>
            </a:r>
          </a:p>
          <a:p>
            <a:pPr lvl="1"/>
            <a:r>
              <a:rPr lang="en-US" altLang="ko-KR" dirty="0"/>
              <a:t>       var mutableMap2 = </a:t>
            </a:r>
          </a:p>
          <a:p>
            <a:pPr lvl="1"/>
            <a:r>
              <a:rPr lang="en-US" altLang="ko-KR" dirty="0"/>
              <a:t>              </a:t>
            </a:r>
            <a:r>
              <a:rPr lang="en-US" altLang="ko-KR" dirty="0" err="1"/>
              <a:t>mutableMapOf</a:t>
            </a:r>
            <a:r>
              <a:rPr lang="en-US" altLang="ko-KR" dirty="0"/>
              <a:t>(“</a:t>
            </a:r>
            <a:r>
              <a:rPr lang="ko-KR" altLang="en-US" dirty="0"/>
              <a:t>키</a:t>
            </a:r>
            <a:r>
              <a:rPr lang="en-US" altLang="ko-KR" dirty="0"/>
              <a:t>1” to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값</a:t>
            </a:r>
            <a:r>
              <a:rPr lang="en-US" altLang="ko-KR" dirty="0"/>
              <a:t>1”, “</a:t>
            </a:r>
            <a:r>
              <a:rPr lang="ko-KR" altLang="en-US" dirty="0"/>
              <a:t>키</a:t>
            </a:r>
            <a:r>
              <a:rPr lang="en-US" altLang="ko-KR" dirty="0"/>
              <a:t>2” to “</a:t>
            </a:r>
            <a:r>
              <a:rPr lang="ko-KR" altLang="en-US" dirty="0"/>
              <a:t>값</a:t>
            </a:r>
            <a:r>
              <a:rPr lang="en-US" altLang="ko-KR" dirty="0"/>
              <a:t>2”)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3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F239-110E-44AE-3766-1A4D2129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C9637-6C20-973A-CC8A-7C9662D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Immutable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imList</a:t>
            </a:r>
            <a:r>
              <a:rPr lang="en-US" altLang="ko-KR" dirty="0"/>
              <a:t> = </a:t>
            </a:r>
            <a:r>
              <a:rPr lang="en-US" altLang="ko-KR" dirty="0" err="1"/>
              <a:t>listOf</a:t>
            </a:r>
            <a:r>
              <a:rPr lang="en-US" altLang="ko-KR" dirty="0"/>
              <a:t>(“1”, “2”)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</a:p>
          <a:p>
            <a:pPr lvl="1"/>
            <a:r>
              <a:rPr lang="en-US" altLang="ko-KR" dirty="0"/>
              <a:t>                   “</a:t>
            </a:r>
            <a:r>
              <a:rPr lang="en-US" altLang="ko-KR" dirty="0" err="1"/>
              <a:t>imList</a:t>
            </a:r>
            <a:r>
              <a:rPr lang="ko-KR" altLang="en-US" dirty="0"/>
              <a:t>의 두 번째 값은 </a:t>
            </a:r>
            <a:r>
              <a:rPr lang="en-US" altLang="ko-KR" dirty="0"/>
              <a:t>${</a:t>
            </a:r>
            <a:r>
              <a:rPr lang="en-US" altLang="ko-KR" dirty="0" err="1"/>
              <a:t>imList.get</a:t>
            </a:r>
            <a:r>
              <a:rPr lang="en-US" altLang="ko-KR" dirty="0"/>
              <a:t>[1]}</a:t>
            </a:r>
            <a:r>
              <a:rPr lang="ko-KR" altLang="en-US" dirty="0"/>
              <a:t>이다</a:t>
            </a:r>
            <a:r>
              <a:rPr lang="en-US" altLang="ko-KR" dirty="0"/>
              <a:t>.)”;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7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F6E1F-8C25-6813-B250-773F42C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153F9-486A-9544-ABE0-44446EF9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for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  in  1..10)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    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until</a:t>
            </a:r>
            <a:r>
              <a:rPr lang="en-US" altLang="ko-KR" dirty="0"/>
              <a:t>  </a:t>
            </a:r>
            <a:r>
              <a:rPr lang="ko-KR" altLang="en-US" dirty="0" err="1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 until 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en-US" altLang="ko-KR" dirty="0"/>
              <a:t> 3)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1..10 step 3)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위의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예에서 에러 원인과 출력되는 행수는 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ko-KR" altLang="en-US" dirty="0">
                <a:solidFill>
                  <a:srgbClr val="FF0000"/>
                </a:solidFill>
              </a:rPr>
              <a:t>을 음수로 하면</a:t>
            </a:r>
            <a:r>
              <a:rPr lang="en-US" altLang="ko-KR" dirty="0">
                <a:solidFill>
                  <a:srgbClr val="FF0000"/>
                </a:solidFill>
              </a:rPr>
              <a:t>??? </a:t>
            </a:r>
            <a:r>
              <a:rPr lang="ko-KR" altLang="en-US" dirty="0" err="1">
                <a:solidFill>
                  <a:srgbClr val="FF0000"/>
                </a:solidFill>
              </a:rPr>
              <a:t>시작값이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종료값보다</a:t>
            </a:r>
            <a:r>
              <a:rPr lang="ko-KR" altLang="en-US" dirty="0">
                <a:solidFill>
                  <a:srgbClr val="FF0000"/>
                </a:solidFill>
              </a:rPr>
              <a:t> 크면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downTo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3</a:t>
            </a:r>
            <a:r>
              <a:rPr lang="en-US" altLang="ko-KR" dirty="0">
                <a:solidFill>
                  <a:srgbClr val="0070C0"/>
                </a:solidFill>
              </a:rPr>
              <a:t> [step 3]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10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A57A-6190-7FAE-ADF1-BD7D164D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53C0F-C74B-F425-4471-723E2C3D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– </a:t>
            </a:r>
            <a:r>
              <a:rPr lang="ko-KR" altLang="en-US" dirty="0"/>
              <a:t>컬렉션을 이용한 반복</a:t>
            </a:r>
            <a:endParaRPr lang="en-US" altLang="ko-KR" dirty="0"/>
          </a:p>
          <a:p>
            <a:pPr lvl="1"/>
            <a:r>
              <a:rPr lang="en-US" altLang="ko-KR" dirty="0"/>
              <a:t>for(index in </a:t>
            </a:r>
            <a:r>
              <a:rPr lang="ko-KR" altLang="en-US" dirty="0"/>
              <a:t>컬렉션</a:t>
            </a:r>
            <a:r>
              <a:rPr lang="en-US" altLang="ko-KR" dirty="0"/>
              <a:t>) { </a:t>
            </a:r>
            <a:r>
              <a:rPr lang="ko-KR" altLang="en-US" dirty="0"/>
              <a:t>반복 실행할 문장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</a:p>
          <a:p>
            <a:pPr lvl="1"/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 { </a:t>
            </a:r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실행할 문장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do {</a:t>
            </a:r>
            <a:r>
              <a:rPr lang="ko-KR" altLang="en-US" dirty="0"/>
              <a:t>반복 실행할 문장</a:t>
            </a:r>
            <a:r>
              <a:rPr lang="en-US" altLang="ko-KR" dirty="0"/>
              <a:t>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과 </a:t>
            </a:r>
            <a:r>
              <a:rPr lang="en-US" altLang="ko-KR" dirty="0"/>
              <a:t>do ~ while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은 한 번도 실행하지 않을 수 있지만</a:t>
            </a:r>
            <a:r>
              <a:rPr lang="en-US" altLang="ko-KR" dirty="0"/>
              <a:t>, do ~ while</a:t>
            </a:r>
            <a:r>
              <a:rPr lang="ko-KR" altLang="en-US" dirty="0"/>
              <a:t>은 최소 </a:t>
            </a:r>
            <a:r>
              <a:rPr lang="en-US" altLang="ko-KR" dirty="0"/>
              <a:t>1</a:t>
            </a:r>
            <a:r>
              <a:rPr lang="ko-KR" altLang="en-US" dirty="0"/>
              <a:t>번 실행</a:t>
            </a:r>
          </a:p>
        </p:txBody>
      </p:sp>
    </p:spTree>
    <p:extLst>
      <p:ext uri="{BB962C8B-B14F-4D97-AF65-F5344CB8AC3E}">
        <p14:creationId xmlns:p14="http://schemas.microsoft.com/office/powerpoint/2010/main" val="24887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F8C1-6481-D0EC-F995-DE02A44A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D93B-E27D-E6F5-313D-B66F98B2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로그 활용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LogCat</a:t>
            </a:r>
            <a:r>
              <a:rPr lang="en-US" altLang="ko-KR" dirty="0"/>
              <a:t> </a:t>
            </a:r>
            <a:r>
              <a:rPr lang="ko-KR" altLang="en-US" dirty="0"/>
              <a:t>창에 지정된 </a:t>
            </a:r>
            <a:r>
              <a:rPr lang="en-US" altLang="ko-KR" dirty="0"/>
              <a:t>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  <a:r>
              <a:rPr lang="ko-KR" altLang="en-US" dirty="0"/>
              <a:t> 표시 확인</a:t>
            </a:r>
          </a:p>
        </p:txBody>
      </p:sp>
    </p:spTree>
    <p:extLst>
      <p:ext uri="{BB962C8B-B14F-4D97-AF65-F5344CB8AC3E}">
        <p14:creationId xmlns:p14="http://schemas.microsoft.com/office/powerpoint/2010/main" val="280535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17636-FDDA-34E8-D0F5-52A2798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B95D8-8019-9642-A043-1988033A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for(index in 1..10) {</a:t>
            </a:r>
          </a:p>
          <a:p>
            <a:pPr lvl="1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현재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${index}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1"/>
            <a:r>
              <a:rPr lang="en-US" altLang="ko-KR" dirty="0"/>
              <a:t>           if(index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               break;</a:t>
            </a:r>
          </a:p>
          <a:p>
            <a:pPr lvl="1"/>
            <a:r>
              <a:rPr lang="en-US" altLang="ko-KR" dirty="0"/>
              <a:t>           }</a:t>
            </a:r>
          </a:p>
          <a:p>
            <a:pPr lvl="1"/>
            <a:r>
              <a:rPr lang="en-US" altLang="ko-KR" dirty="0"/>
              <a:t>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5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1C7B-ACB1-A1C9-D45A-01F8C97A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C1A4F-3DB1-6F97-C088-E16E5A45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for(except in 1..10) {</a:t>
            </a:r>
          </a:p>
          <a:p>
            <a:pPr lvl="1"/>
            <a:r>
              <a:rPr lang="en-US" altLang="ko-KR" dirty="0"/>
              <a:t>           if(except &lt; 3 &amp;&amp; except &lt; 8) {</a:t>
            </a:r>
          </a:p>
          <a:p>
            <a:pPr lvl="1"/>
            <a:r>
              <a:rPr lang="en-US" altLang="ko-KR" dirty="0"/>
              <a:t>               continue</a:t>
            </a:r>
          </a:p>
          <a:p>
            <a:pPr lvl="1"/>
            <a:r>
              <a:rPr lang="en-US" altLang="ko-KR" dirty="0"/>
              <a:t>           }</a:t>
            </a:r>
          </a:p>
          <a:p>
            <a:pPr lvl="1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</a:p>
          <a:p>
            <a:pPr lvl="1"/>
            <a:r>
              <a:rPr lang="en-US" altLang="ko-KR" dirty="0"/>
              <a:t>                       “</a:t>
            </a:r>
            <a:r>
              <a:rPr lang="ko-KR" altLang="en-US" dirty="0"/>
              <a:t>반복은 모두 </a:t>
            </a:r>
            <a:r>
              <a:rPr lang="en-US" altLang="ko-KR" dirty="0"/>
              <a:t>10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en-US" altLang="ko-KR" dirty="0" err="1"/>
              <a:t>excep</a:t>
            </a:r>
            <a:r>
              <a:rPr lang="ko-KR" altLang="en-US" dirty="0"/>
              <a:t>의 값이 </a:t>
            </a:r>
            <a:r>
              <a:rPr lang="en-US" altLang="ko-KR" dirty="0"/>
              <a:t>4, 5, 6, 7</a:t>
            </a:r>
            <a:r>
              <a:rPr lang="ko-KR" altLang="en-US" dirty="0"/>
              <a:t>이면 생략</a:t>
            </a:r>
            <a:r>
              <a:rPr lang="en-US" altLang="ko-KR" dirty="0"/>
              <a:t>”)</a:t>
            </a:r>
          </a:p>
          <a:p>
            <a:pPr lvl="1"/>
            <a:r>
              <a:rPr lang="en-US" altLang="ko-KR" dirty="0"/>
              <a:t>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2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43654-2F27-D85B-6983-7C656C58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121D5-D787-0158-F9C5-B5B93ABB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일련의 코드 블록을 모듈화 하는 방법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fun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파라미터 이름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r>
              <a:rPr lang="en-US" altLang="ko-KR" dirty="0"/>
              <a:t>): </a:t>
            </a:r>
            <a:r>
              <a:rPr lang="ko-KR" altLang="en-US" dirty="0"/>
              <a:t>반환타입 </a:t>
            </a:r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실행할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2"/>
            <a:r>
              <a:rPr lang="en-US" altLang="ko-KR" dirty="0"/>
              <a:t>    return 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5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A9F2-2B93-B2E0-EA5F-7680181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F484A-62B0-682D-0CA2-69D8449B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 예</a:t>
            </a:r>
            <a:endParaRPr lang="en-US" altLang="ko-KR" dirty="0"/>
          </a:p>
          <a:p>
            <a:pPr lvl="1"/>
            <a:r>
              <a:rPr lang="ko-KR" altLang="en-US" dirty="0" err="1"/>
              <a:t>반환값과</a:t>
            </a:r>
            <a:r>
              <a:rPr lang="ko-KR" altLang="en-US" dirty="0"/>
              <a:t> </a:t>
            </a:r>
            <a:r>
              <a:rPr lang="ko-KR" altLang="en-US" dirty="0" err="1"/>
              <a:t>입력값이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square(x: Int): Int {</a:t>
            </a:r>
          </a:p>
          <a:p>
            <a:pPr lvl="2"/>
            <a:r>
              <a:rPr lang="en-US" altLang="ko-KR" dirty="0"/>
              <a:t>           return x * x</a:t>
            </a:r>
          </a:p>
          <a:p>
            <a:pPr lvl="2"/>
            <a:r>
              <a:rPr lang="en-US" altLang="ko-KR" dirty="0"/>
              <a:t>        }</a:t>
            </a:r>
          </a:p>
          <a:p>
            <a:pPr lvl="1"/>
            <a:r>
              <a:rPr lang="ko-KR" altLang="en-US" dirty="0" err="1"/>
              <a:t>반환값이</a:t>
            </a:r>
            <a:r>
              <a:rPr lang="en-US" altLang="ko-KR" dirty="0"/>
              <a:t> </a:t>
            </a:r>
            <a:r>
              <a:rPr lang="ko-KR" altLang="en-US" dirty="0"/>
              <a:t>없고 </a:t>
            </a:r>
            <a:r>
              <a:rPr lang="ko-KR" altLang="en-US" dirty="0" err="1"/>
              <a:t>입력값이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</a:t>
            </a:r>
            <a:r>
              <a:rPr lang="en-US" altLang="ko-KR" dirty="0" err="1"/>
              <a:t>printSum</a:t>
            </a:r>
            <a:r>
              <a:rPr lang="en-US" altLang="ko-KR" dirty="0"/>
              <a:t>(x: Int, y: Int) {</a:t>
            </a:r>
          </a:p>
          <a:p>
            <a:pPr lvl="2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입력된 두 값과 합계는 </a:t>
            </a:r>
            <a:r>
              <a:rPr lang="en-US" altLang="ko-KR" dirty="0"/>
              <a:t>${x} + ${y} = ${x + y}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3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A5BE-BBA8-30E2-0D63-8202D2B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FC17-3890-258C-45A7-8E9EA2A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 예</a:t>
            </a:r>
            <a:endParaRPr lang="en-US" altLang="ko-KR" dirty="0"/>
          </a:p>
          <a:p>
            <a:pPr lvl="1"/>
            <a:r>
              <a:rPr lang="ko-KR" altLang="en-US" dirty="0" err="1"/>
              <a:t>반환값만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</a:t>
            </a:r>
            <a:r>
              <a:rPr lang="en-US" altLang="ko-KR" dirty="0" err="1"/>
              <a:t>getPi</a:t>
            </a:r>
            <a:r>
              <a:rPr lang="en-US" altLang="ko-KR" dirty="0"/>
              <a:t>(): Double {</a:t>
            </a:r>
          </a:p>
          <a:p>
            <a:pPr lvl="2"/>
            <a:r>
              <a:rPr lang="en-US" altLang="ko-KR" dirty="0"/>
              <a:t>           return 3.141592654</a:t>
            </a:r>
          </a:p>
          <a:p>
            <a:pPr lvl="2"/>
            <a:r>
              <a:rPr lang="en-US" altLang="ko-KR" dirty="0"/>
              <a:t>       }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정의된 함수 호출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앞서 정의된 함수를 호출하여 결과를 </a:t>
            </a:r>
            <a:r>
              <a:rPr lang="en-US" altLang="ko-KR" dirty="0" err="1"/>
              <a:t>Log.d</a:t>
            </a:r>
            <a:r>
              <a:rPr lang="ko-KR" altLang="en-US" dirty="0"/>
              <a:t>로 나타내면</a:t>
            </a:r>
            <a:r>
              <a:rPr lang="en-US" altLang="ko-KR" dirty="0"/>
              <a:t>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F31B-C82D-C42F-E5F5-2FAAD4F2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91181-BDF7-FEAC-D1DB-EACDA786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전달되는 파라미터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읽기 전용</a:t>
            </a:r>
            <a:r>
              <a:rPr lang="en-US" altLang="ko-KR" dirty="0">
                <a:solidFill>
                  <a:srgbClr val="FF0000"/>
                </a:solidFill>
              </a:rPr>
              <a:t>(read only)</a:t>
            </a:r>
          </a:p>
          <a:p>
            <a:endParaRPr lang="en-US" altLang="ko-KR" dirty="0"/>
          </a:p>
          <a:p>
            <a:r>
              <a:rPr lang="ko-KR" altLang="en-US" dirty="0"/>
              <a:t>위치</a:t>
            </a:r>
            <a:r>
              <a:rPr lang="en-US" altLang="ko-KR" dirty="0"/>
              <a:t> </a:t>
            </a:r>
            <a:r>
              <a:rPr lang="ko-KR" altLang="en-US" dirty="0"/>
              <a:t>파라미터와 이름 파라미터</a:t>
            </a:r>
            <a:endParaRPr lang="en-US" altLang="ko-KR" dirty="0"/>
          </a:p>
          <a:p>
            <a:pPr lvl="1"/>
            <a:r>
              <a:rPr lang="ko-KR" altLang="en-US" dirty="0"/>
              <a:t>함수 정의에서 위치 파라미터를 먼저 기술해야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</a:p>
          <a:p>
            <a:pPr lvl="1"/>
            <a:r>
              <a:rPr lang="en-US" altLang="ko-KR" dirty="0"/>
              <a:t> fun </a:t>
            </a:r>
            <a:r>
              <a:rPr lang="en-US" altLang="ko-KR" dirty="0" err="1"/>
              <a:t>newFunction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/>
                </a:solidFill>
              </a:rPr>
              <a:t>name: String</a:t>
            </a:r>
            <a:r>
              <a:rPr lang="en-US" altLang="ko-KR" dirty="0">
                <a:solidFill>
                  <a:srgbClr val="FF0000"/>
                </a:solidFill>
              </a:rPr>
              <a:t>, age: Int = 20, weight: Double = 60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파라미터에 값이 전달되지 않으면 정의된 기본값 사용 </a:t>
            </a:r>
          </a:p>
        </p:txBody>
      </p:sp>
    </p:spTree>
    <p:extLst>
      <p:ext uri="{BB962C8B-B14F-4D97-AF65-F5344CB8AC3E}">
        <p14:creationId xmlns:p14="http://schemas.microsoft.com/office/powerpoint/2010/main" val="10912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14FE-9F90-1809-2322-3A55DEF0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ED368-0633-F7D4-61D8-C378E842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템플릿</a:t>
            </a:r>
            <a:endParaRPr lang="en-US" altLang="ko-KR" dirty="0"/>
          </a:p>
          <a:p>
            <a:pPr lvl="1"/>
            <a:r>
              <a:rPr lang="en-US" altLang="ko-KR" dirty="0"/>
              <a:t>var name=“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이름은 </a:t>
            </a:r>
            <a:r>
              <a:rPr lang="en-US" altLang="ko-KR" dirty="0"/>
              <a:t>${name}</a:t>
            </a:r>
            <a:r>
              <a:rPr lang="ko-KR" altLang="en-US" dirty="0"/>
              <a:t>입니다</a:t>
            </a:r>
            <a:r>
              <a:rPr lang="en-US" altLang="ko-KR" dirty="0"/>
              <a:t>.”)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4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75DF-27FD-7D5F-08A0-7342733E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코틀린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50066-028F-ED10-F123-60FCB4D3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코틀린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할당되는 값의 성격에 따라 타입 결정</a:t>
            </a:r>
            <a:endParaRPr lang="en-US" altLang="ko-KR" dirty="0"/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ko-KR" altLang="en-US" dirty="0"/>
              <a:t>변수에 할당되는 값이 없이</a:t>
            </a:r>
            <a:r>
              <a:rPr lang="en-US" altLang="ko-KR" dirty="0"/>
              <a:t>, </a:t>
            </a:r>
            <a:r>
              <a:rPr lang="ko-KR" altLang="en-US" dirty="0"/>
              <a:t>타입만 결정</a:t>
            </a:r>
            <a:endParaRPr lang="en-US" altLang="ko-KR" dirty="0"/>
          </a:p>
          <a:p>
            <a:r>
              <a:rPr lang="ko-KR" altLang="en-US" dirty="0"/>
              <a:t>코틀린 데이터 타입</a:t>
            </a:r>
            <a:endParaRPr lang="en-US" altLang="ko-KR" dirty="0"/>
          </a:p>
          <a:p>
            <a:pPr lvl="1"/>
            <a:r>
              <a:rPr lang="en-US" altLang="ko-KR" dirty="0"/>
              <a:t>p103 </a:t>
            </a:r>
            <a:r>
              <a:rPr lang="ko-KR" altLang="en-US" dirty="0"/>
              <a:t>표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2478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3FBB-3C5C-0ED9-AEE6-7D3358B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4D848-A62D-EB1C-6F59-31F0E862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읽기 전용</a:t>
            </a:r>
            <a:r>
              <a:rPr lang="en-US" altLang="ko-KR" dirty="0"/>
              <a:t>(read only)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읽기 전용 변수는 변수를 선언할 때 값을 할당하고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이후에는 값을 할당할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이름 작성 규칙</a:t>
            </a:r>
            <a:endParaRPr lang="en-US" altLang="ko-KR" dirty="0"/>
          </a:p>
          <a:p>
            <a:pPr lvl="1"/>
            <a:r>
              <a:rPr lang="ko-KR" altLang="en-US" dirty="0"/>
              <a:t>변수 이름과</a:t>
            </a:r>
            <a:r>
              <a:rPr lang="en-US" altLang="ko-KR" dirty="0"/>
              <a:t> </a:t>
            </a:r>
            <a:r>
              <a:rPr lang="ko-KR" altLang="en-US" dirty="0"/>
              <a:t>함수 이름은 소문자로 시작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클래스 이름</a:t>
            </a:r>
            <a:r>
              <a:rPr lang="en-US" altLang="ko-KR" dirty="0"/>
              <a:t>(</a:t>
            </a:r>
            <a:r>
              <a:rPr lang="ko-KR" altLang="en-US" dirty="0"/>
              <a:t>액티비티 파일</a:t>
            </a:r>
            <a:r>
              <a:rPr lang="en-US" altLang="ko-KR" dirty="0"/>
              <a:t>)</a:t>
            </a:r>
            <a:r>
              <a:rPr lang="ko-KR" altLang="en-US" dirty="0"/>
              <a:t>은 대문자로 시작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레이아웃 파일 이름은 소문자로 시작</a:t>
            </a:r>
            <a:r>
              <a:rPr lang="en-US" altLang="ko-KR" dirty="0"/>
              <a:t>, </a:t>
            </a:r>
            <a:r>
              <a:rPr lang="en-US" altLang="ko-KR" dirty="0" err="1"/>
              <a:t>snake</a:t>
            </a:r>
            <a:r>
              <a:rPr lang="en-US" altLang="ko-KR" dirty="0" err="1">
                <a:solidFill>
                  <a:srgbClr val="FF0000"/>
                </a:solidFill>
              </a:rPr>
              <a:t>_</a:t>
            </a:r>
            <a:r>
              <a:rPr lang="en-US" altLang="ko-KR" dirty="0" err="1"/>
              <a:t>case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464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A1DA-67E4-7CF5-B46A-7D90AD0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50D1B-F599-601B-9924-0961BB17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</a:t>
            </a:r>
            <a:r>
              <a:rPr lang="ko-KR" altLang="en-US" dirty="0" err="1"/>
              <a:t>실행문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r>
              <a:rPr lang="ko-KR" altLang="en-US" dirty="0"/>
              <a:t>조건에서 사용되는 연산자</a:t>
            </a:r>
            <a:r>
              <a:rPr lang="en-US" altLang="ko-KR" dirty="0"/>
              <a:t>: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  <a:r>
              <a:rPr lang="ko-KR" altLang="en-US" dirty="0"/>
              <a:t>연산과 논리 연산</a:t>
            </a:r>
            <a:endParaRPr lang="en-US" altLang="ko-KR" dirty="0"/>
          </a:p>
          <a:p>
            <a:pPr lvl="1"/>
            <a:r>
              <a:rPr lang="ko-KR" altLang="en-US" dirty="0"/>
              <a:t>관계연산자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논리연산자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2073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B6DA-94BD-65D8-E2D1-FE36D5EF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676E-819D-33B1-7ABF-06FF400E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** </a:t>
            </a:r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en-US" altLang="ko-KR" dirty="0"/>
              <a:t>/*     …</a:t>
            </a:r>
            <a:r>
              <a:rPr lang="ko-KR" altLang="en-US" dirty="0"/>
              <a:t>여러 줄 주석 </a:t>
            </a:r>
            <a:r>
              <a:rPr lang="en-US" altLang="ko-KR" dirty="0"/>
              <a:t>…  */</a:t>
            </a:r>
          </a:p>
          <a:p>
            <a:pPr lvl="1"/>
            <a:r>
              <a:rPr lang="en-US" altLang="ko-KR" dirty="0"/>
              <a:t>/**  </a:t>
            </a:r>
            <a:r>
              <a:rPr lang="ko-KR" altLang="en-US" dirty="0"/>
              <a:t>문서화  </a:t>
            </a:r>
            <a:r>
              <a:rPr lang="en-US" altLang="ko-KR" dirty="0"/>
              <a:t>*/               </a:t>
            </a:r>
            <a:r>
              <a:rPr lang="ko-KR" altLang="en-US" dirty="0"/>
              <a:t>문서화 도구를 사용할 때 </a:t>
            </a:r>
          </a:p>
        </p:txBody>
      </p:sp>
    </p:spTree>
    <p:extLst>
      <p:ext uri="{BB962C8B-B14F-4D97-AF65-F5344CB8AC3E}">
        <p14:creationId xmlns:p14="http://schemas.microsoft.com/office/powerpoint/2010/main" val="11143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30C5-29A0-8E92-F67D-2129BE71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7BBC-6DBA-0516-4FF6-5870E981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변수에 </a:t>
            </a:r>
            <a:r>
              <a:rPr lang="en-US" altLang="ko-KR" dirty="0"/>
              <a:t>if </a:t>
            </a:r>
            <a:r>
              <a:rPr lang="ko-KR" altLang="en-US" dirty="0"/>
              <a:t>문 할당하기</a:t>
            </a:r>
            <a:endParaRPr lang="en-US" altLang="ko-KR" dirty="0"/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a = 5</a:t>
            </a:r>
          </a:p>
          <a:p>
            <a:pPr lvl="1"/>
            <a:r>
              <a:rPr lang="en-US" altLang="ko-KR" dirty="0"/>
              <a:t>var b = 3</a:t>
            </a:r>
          </a:p>
          <a:p>
            <a:pPr lvl="1"/>
            <a:r>
              <a:rPr lang="en-US" altLang="ko-KR" dirty="0"/>
              <a:t>var bigger1 = if( a &gt; b) a else b</a:t>
            </a:r>
          </a:p>
          <a:p>
            <a:pPr lvl="1"/>
            <a:r>
              <a:rPr lang="en-US" altLang="ko-KR" dirty="0"/>
              <a:t>var bigger2 = (a &gt; b) ? a : b  ------ </a:t>
            </a:r>
            <a:r>
              <a:rPr lang="ko-KR" altLang="en-US" dirty="0">
                <a:solidFill>
                  <a:schemeClr val="accent1"/>
                </a:solidFill>
              </a:rPr>
              <a:t>코틀린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항 연산자 </a:t>
            </a:r>
            <a:r>
              <a:rPr lang="en-US" altLang="ko-KR" dirty="0">
                <a:solidFill>
                  <a:schemeClr val="accent1"/>
                </a:solidFill>
              </a:rPr>
              <a:t>X</a:t>
            </a:r>
          </a:p>
          <a:p>
            <a:pPr lvl="1"/>
            <a:r>
              <a:rPr lang="en-US" altLang="ko-KR" dirty="0"/>
              <a:t>var bigger3 = if ( a &gt; b) {</a:t>
            </a:r>
          </a:p>
          <a:p>
            <a:pPr lvl="2"/>
            <a:r>
              <a:rPr lang="en-US" altLang="ko-KR" dirty="0"/>
              <a:t>Var c = 30</a:t>
            </a:r>
          </a:p>
          <a:p>
            <a:pPr lvl="2"/>
            <a:r>
              <a:rPr lang="en-US" altLang="ko-KR" dirty="0"/>
              <a:t>a 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en-US" altLang="ko-KR" dirty="0"/>
              <a:t>b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843D-A2BC-8322-0B50-9435BC12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4843E-F88B-5C0D-6266-535C89E1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when(</a:t>
            </a:r>
            <a:r>
              <a:rPr lang="ko-KR" altLang="en-US" dirty="0"/>
              <a:t>파라미터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1 -&gt;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1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2 -&gt;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2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{ </a:t>
            </a:r>
            <a:r>
              <a:rPr lang="ko-KR" altLang="en-US" dirty="0"/>
              <a:t>위의 조건에서 모두 일치하지 않을 때 실행하는 문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콤마로 구분하여 여러 값을 나열 가능</a:t>
            </a:r>
            <a:endParaRPr lang="en-US" altLang="ko-KR" dirty="0"/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값</a:t>
            </a:r>
            <a:r>
              <a:rPr lang="en-US" altLang="ko-KR" dirty="0"/>
              <a:t>1..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ko-KR" altLang="en-US" dirty="0"/>
              <a:t>형식으로 범위 지정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170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134</TotalTime>
  <Words>1358</Words>
  <Application>Microsoft Office PowerPoint</Application>
  <PresentationFormat>와이드스크린</PresentationFormat>
  <Paragraphs>195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?</vt:lpstr>
      <vt:lpstr>Candara</vt:lpstr>
      <vt:lpstr>Corbel</vt:lpstr>
      <vt:lpstr>Wingdings 3</vt:lpstr>
      <vt:lpstr>Arial</vt:lpstr>
      <vt:lpstr>New_Education02</vt:lpstr>
      <vt:lpstr>03 코틀린 기본 문법</vt:lpstr>
      <vt:lpstr>코딩 준비하기</vt:lpstr>
      <vt:lpstr>PowerPoint 프레젠테이션</vt:lpstr>
      <vt:lpstr>코틀린 변수</vt:lpstr>
      <vt:lpstr>PowerPoint 프레젠테이션</vt:lpstr>
      <vt:lpstr>조건문</vt:lpstr>
      <vt:lpstr>PowerPoint 프레젠테이션</vt:lpstr>
      <vt:lpstr>PowerPoint 프레젠테이션</vt:lpstr>
      <vt:lpstr>PowerPoint 프레젠테이션</vt:lpstr>
      <vt:lpstr>PowerPoint 프레젠테이션</vt:lpstr>
      <vt:lpstr>배열과 컬렉션(Collection)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PowerPoint 프레젠테이션</vt:lpstr>
      <vt:lpstr>함수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코틀린 기본 문법</dc:title>
  <dc:creator>병렬 이</dc:creator>
  <cp:lastModifiedBy>병렬 이</cp:lastModifiedBy>
  <cp:revision>8</cp:revision>
  <dcterms:created xsi:type="dcterms:W3CDTF">2024-03-27T09:06:22Z</dcterms:created>
  <dcterms:modified xsi:type="dcterms:W3CDTF">2024-04-04T02:59:00Z</dcterms:modified>
</cp:coreProperties>
</file>