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4A4C4C90-F020-4EF4-820A-4B3566EDEE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70BA4FB5-CF8C-40E6-BB85-863212E6F14C}" type="datetimeFigureOut">
              <a:rPr lang="ko-KR" altLang="en-US" smtClean="0"/>
              <a:t>5월-15일(Wed)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7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FB5-CF8C-40E6-BB85-863212E6F14C}" type="datetimeFigureOut">
              <a:rPr lang="ko-KR" altLang="en-US" smtClean="0"/>
              <a:t>5월-15일(Wed)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4C90-F020-4EF4-820A-4B3566EDEE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4542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70BA4FB5-CF8C-40E6-BB85-863212E6F14C}" type="datetimeFigureOut">
              <a:rPr lang="ko-KR" altLang="en-US" smtClean="0"/>
              <a:t>5월-15일(Wed)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4A4C4C90-F020-4EF4-820A-4B3566EDE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92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FB5-CF8C-40E6-BB85-863212E6F14C}" type="datetimeFigureOut">
              <a:rPr lang="ko-KR" altLang="en-US" smtClean="0"/>
              <a:t>5월-15일(Wed)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4C90-F020-4EF4-820A-4B3566EDEE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5002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FB5-CF8C-40E6-BB85-863212E6F14C}" type="datetimeFigureOut">
              <a:rPr lang="ko-KR" altLang="en-US" smtClean="0"/>
              <a:t>5월-15일(Wed)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4C90-F020-4EF4-820A-4B3566EDEE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7400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FB5-CF8C-40E6-BB85-863212E6F14C}" type="datetimeFigureOut">
              <a:rPr lang="ko-KR" altLang="en-US" smtClean="0"/>
              <a:t>5월-15일(Wed)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4C90-F020-4EF4-820A-4B3566EDEE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5699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FB5-CF8C-40E6-BB85-863212E6F14C}" type="datetimeFigureOut">
              <a:rPr lang="ko-KR" altLang="en-US" smtClean="0"/>
              <a:t>5월-15일(Wed)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4C90-F020-4EF4-820A-4B3566EDEE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1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FB5-CF8C-40E6-BB85-863212E6F14C}" type="datetimeFigureOut">
              <a:rPr lang="ko-KR" altLang="en-US" smtClean="0"/>
              <a:t>5월-15일(Wed)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4C90-F020-4EF4-820A-4B3566EDEE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690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FB5-CF8C-40E6-BB85-863212E6F14C}" type="datetimeFigureOut">
              <a:rPr lang="ko-KR" altLang="en-US" smtClean="0"/>
              <a:t>5월-15일(Wed)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4C90-F020-4EF4-820A-4B3566EDE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70BA4FB5-CF8C-40E6-BB85-863212E6F14C}" type="datetimeFigureOut">
              <a:rPr lang="ko-KR" altLang="en-US" smtClean="0"/>
              <a:t>5월-15일(Wed)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4C90-F020-4EF4-820A-4B3566EDEE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862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FB5-CF8C-40E6-BB85-863212E6F14C}" type="datetimeFigureOut">
              <a:rPr lang="ko-KR" altLang="en-US" smtClean="0"/>
              <a:t>5월-15일(Wed)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4C90-F020-4EF4-820A-4B3566EDEE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0142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BA4FB5-CF8C-40E6-BB85-863212E6F14C}" type="datetimeFigureOut">
              <a:rPr lang="ko-KR" altLang="en-US" smtClean="0"/>
              <a:t>5월-15일(Wed)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A4C4C90-F020-4EF4-820A-4B3566EDE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8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F2A5D-53E7-5675-9044-9A3AFB065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메모장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D83635-4F16-C7FB-C1C9-667783C4B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7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9054D-1B54-EF25-07FE-D21C11A9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97334-8A80-5EFF-21D1-33AA19B3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1. </a:t>
            </a:r>
            <a:r>
              <a:rPr lang="ko-KR" altLang="en-US" dirty="0"/>
              <a:t>새 프로젝트 생성</a:t>
            </a:r>
            <a:endParaRPr lang="en-US" altLang="ko-KR" dirty="0"/>
          </a:p>
          <a:p>
            <a:pPr lvl="1"/>
            <a:r>
              <a:rPr lang="en-US" altLang="ko-KR" dirty="0" err="1"/>
              <a:t>EmptyViews</a:t>
            </a:r>
            <a:r>
              <a:rPr lang="en-US" altLang="ko-KR" dirty="0"/>
              <a:t> </a:t>
            </a:r>
            <a:r>
              <a:rPr lang="ko-KR" altLang="en-US" dirty="0"/>
              <a:t>템플릿 선택</a:t>
            </a:r>
            <a:endParaRPr lang="en-US" altLang="ko-KR" dirty="0"/>
          </a:p>
          <a:p>
            <a:pPr lvl="1"/>
            <a:r>
              <a:rPr lang="en-US" altLang="ko-KR" dirty="0" err="1"/>
              <a:t>viewBinding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endParaRPr lang="en-US" altLang="ko-KR" dirty="0"/>
          </a:p>
          <a:p>
            <a:pPr lvl="1"/>
            <a:r>
              <a:rPr lang="en-US" altLang="ko-KR" dirty="0" err="1"/>
              <a:t>LinearLayout</a:t>
            </a:r>
            <a:r>
              <a:rPr lang="en-US" altLang="ko-KR" dirty="0"/>
              <a:t> </a:t>
            </a:r>
            <a:r>
              <a:rPr lang="ko-KR" altLang="en-US" dirty="0"/>
              <a:t>사용 설정 </a:t>
            </a:r>
            <a:endParaRPr lang="en-US" altLang="ko-KR" dirty="0"/>
          </a:p>
          <a:p>
            <a:r>
              <a:rPr lang="en-US" altLang="ko-KR" dirty="0"/>
              <a:t>Step 2. </a:t>
            </a:r>
            <a:r>
              <a:rPr lang="ko-KR" altLang="en-US" dirty="0"/>
              <a:t>화면 레이아웃 디자인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E77688-DF5A-380C-8037-6BAB6BA1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311" y="1966308"/>
            <a:ext cx="2435119" cy="40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9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89BAF-28C9-E548-CF7A-86CA1279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A4002-E6AC-0AC0-6FC2-1217F38D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Step 2 </a:t>
            </a:r>
            <a:r>
              <a:rPr lang="ko-KR" altLang="en-US" dirty="0"/>
              <a:t>화면 레이아웃 디자인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res &gt; drawable </a:t>
            </a:r>
            <a:r>
              <a:rPr lang="ko-KR" altLang="en-US" dirty="0"/>
              <a:t>폴더에 리소스 파일 만들기 </a:t>
            </a:r>
            <a:endParaRPr lang="en-US" altLang="ko-KR" dirty="0"/>
          </a:p>
          <a:p>
            <a:pPr lvl="2"/>
            <a:r>
              <a:rPr lang="en-US" altLang="ko-KR" dirty="0"/>
              <a:t>res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drawable</a:t>
            </a:r>
            <a:r>
              <a:rPr lang="ko-KR" altLang="en-US" dirty="0"/>
              <a:t> 폴더에서 마우스 오른쪽 버튼 </a:t>
            </a:r>
            <a:r>
              <a:rPr lang="en-US" altLang="ko-KR" dirty="0"/>
              <a:t>/ </a:t>
            </a:r>
          </a:p>
          <a:p>
            <a:pPr lvl="3"/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Drawable</a:t>
            </a:r>
            <a:r>
              <a:rPr lang="ko-KR" altLang="en-US" dirty="0"/>
              <a:t> </a:t>
            </a:r>
            <a:r>
              <a:rPr lang="en-US" altLang="ko-KR" dirty="0"/>
              <a:t>Resource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</a:p>
          <a:p>
            <a:pPr lvl="2"/>
            <a:r>
              <a:rPr lang="en-US" altLang="ko-KR" dirty="0"/>
              <a:t>File name = </a:t>
            </a:r>
            <a:r>
              <a:rPr lang="en-US" altLang="ko-KR" dirty="0" err="1"/>
              <a:t>box_border</a:t>
            </a:r>
            <a:endParaRPr lang="en-US" altLang="ko-KR" dirty="0"/>
          </a:p>
          <a:p>
            <a:pPr lvl="2"/>
            <a:r>
              <a:rPr lang="en-US" altLang="ko-KR" dirty="0"/>
              <a:t>Root element = shape</a:t>
            </a:r>
          </a:p>
          <a:p>
            <a:pPr lvl="2"/>
            <a:r>
              <a:rPr lang="ko-KR" altLang="en-US" dirty="0"/>
              <a:t>내용은  </a:t>
            </a:r>
            <a:r>
              <a:rPr lang="en-US" altLang="ko-KR" dirty="0"/>
              <a:t>&lt;?xml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lvl="2"/>
            <a:r>
              <a:rPr lang="en-US" altLang="ko-KR" dirty="0"/>
              <a:t>                &lt;shape …   </a:t>
            </a:r>
            <a:r>
              <a:rPr lang="en-US" altLang="ko-KR" dirty="0" err="1">
                <a:solidFill>
                  <a:srgbClr val="FF0000"/>
                </a:solidFill>
              </a:rPr>
              <a:t>android:shape</a:t>
            </a:r>
            <a:r>
              <a:rPr lang="en-US" altLang="ko-KR" dirty="0">
                <a:solidFill>
                  <a:srgbClr val="FF0000"/>
                </a:solidFill>
              </a:rPr>
              <a:t>=“rectangle”</a:t>
            </a:r>
            <a:r>
              <a:rPr lang="en-US" altLang="ko-KR" dirty="0"/>
              <a:t>&gt;</a:t>
            </a:r>
          </a:p>
          <a:p>
            <a:pPr lvl="2"/>
            <a:r>
              <a:rPr lang="en-US" altLang="ko-KR" dirty="0"/>
              <a:t>                    </a:t>
            </a:r>
            <a:r>
              <a:rPr lang="en-US" altLang="ko-KR" dirty="0">
                <a:solidFill>
                  <a:srgbClr val="FF0000"/>
                </a:solidFill>
              </a:rPr>
              <a:t>&lt;stroke </a:t>
            </a:r>
            <a:r>
              <a:rPr lang="en-US" altLang="ko-KR" dirty="0" err="1">
                <a:solidFill>
                  <a:srgbClr val="FF0000"/>
                </a:solidFill>
              </a:rPr>
              <a:t>android:width</a:t>
            </a:r>
            <a:r>
              <a:rPr lang="en-US" altLang="ko-KR" dirty="0">
                <a:solidFill>
                  <a:srgbClr val="FF0000"/>
                </a:solidFill>
              </a:rPr>
              <a:t>=“1dp” </a:t>
            </a:r>
            <a:r>
              <a:rPr lang="en-US" altLang="ko-KR" dirty="0" err="1">
                <a:solidFill>
                  <a:srgbClr val="FF0000"/>
                </a:solidFill>
              </a:rPr>
              <a:t>android:color</a:t>
            </a:r>
            <a:r>
              <a:rPr lang="en-US" altLang="ko-KR" dirty="0">
                <a:solidFill>
                  <a:srgbClr val="FF0000"/>
                </a:solidFill>
              </a:rPr>
              <a:t>=“#ff0000” /&gt;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                    &lt;corners </a:t>
            </a:r>
            <a:r>
              <a:rPr lang="en-US" altLang="ko-KR" dirty="0" err="1">
                <a:solidFill>
                  <a:srgbClr val="FF0000"/>
                </a:solidFill>
              </a:rPr>
              <a:t>android:radius</a:t>
            </a:r>
            <a:r>
              <a:rPr lang="en-US" altLang="ko-KR" dirty="0">
                <a:solidFill>
                  <a:srgbClr val="FF0000"/>
                </a:solidFill>
              </a:rPr>
              <a:t>=“5dp” /&gt;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                    &lt;solid </a:t>
            </a:r>
            <a:r>
              <a:rPr lang="en-US" altLang="ko-KR" dirty="0" err="1">
                <a:solidFill>
                  <a:srgbClr val="FF0000"/>
                </a:solidFill>
              </a:rPr>
              <a:t>android:color</a:t>
            </a:r>
            <a:r>
              <a:rPr lang="en-US" altLang="ko-KR" dirty="0">
                <a:solidFill>
                  <a:srgbClr val="FF0000"/>
                </a:solidFill>
              </a:rPr>
              <a:t>=“#FFFFFF” /&gt;</a:t>
            </a:r>
          </a:p>
          <a:p>
            <a:pPr lvl="2"/>
            <a:r>
              <a:rPr lang="en-US" altLang="ko-KR" dirty="0"/>
              <a:t>               &lt;/shape&gt;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1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EF3F2-5562-A19A-CCED-1568CDD3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543CD-24E7-01EF-7F27-D2CA0192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2 </a:t>
            </a:r>
            <a:r>
              <a:rPr lang="ko-KR" altLang="en-US" dirty="0"/>
              <a:t>화면 레이아웃 디자인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Component Tree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9C1EE3-EA28-1F59-A35D-C0F6B0D9F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57" y="2698534"/>
            <a:ext cx="3735751" cy="28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BA828-A50C-A577-5853-2028C391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CDF10-2A18-905B-3355-EDF3B522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2 </a:t>
            </a:r>
            <a:r>
              <a:rPr lang="ko-KR" altLang="en-US" dirty="0"/>
              <a:t>화면 레이아웃 디자인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editTextText</a:t>
            </a:r>
            <a:r>
              <a:rPr lang="ko-KR" altLang="en-US" dirty="0"/>
              <a:t> 컴포넌트의 디자인 속성 중</a:t>
            </a:r>
            <a:endParaRPr lang="en-US" altLang="ko-KR" dirty="0"/>
          </a:p>
          <a:p>
            <a:pPr lvl="2"/>
            <a:r>
              <a:rPr lang="en-US" altLang="ko-KR" dirty="0" err="1">
                <a:solidFill>
                  <a:srgbClr val="FF0000"/>
                </a:solidFill>
              </a:rPr>
              <a:t>android:background</a:t>
            </a:r>
            <a:r>
              <a:rPr lang="en-US" altLang="ko-KR" dirty="0">
                <a:solidFill>
                  <a:srgbClr val="FF0000"/>
                </a:solidFill>
              </a:rPr>
              <a:t>=“@drawable/</a:t>
            </a:r>
            <a:r>
              <a:rPr lang="en-US" altLang="ko-KR" dirty="0" err="1">
                <a:solidFill>
                  <a:srgbClr val="FF0000"/>
                </a:solidFill>
              </a:rPr>
              <a:t>box_border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</a:p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81B06D-6E07-132A-B3C5-170EC6D36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:background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="@drawable/box_border"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9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2302-F466-6530-188A-89DF3C6A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07A20-9729-FF53-FC4D-5CBA0B3A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저장 위치</a:t>
            </a:r>
            <a:endParaRPr lang="en-US" altLang="ko-KR" dirty="0"/>
          </a:p>
          <a:p>
            <a:pPr lvl="1"/>
            <a:r>
              <a:rPr lang="en-US" altLang="ko-KR" dirty="0"/>
              <a:t>Device Explorer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2"/>
            <a:r>
              <a:rPr lang="en-US" altLang="ko-KR" dirty="0"/>
              <a:t>Data &gt; </a:t>
            </a:r>
            <a:r>
              <a:rPr lang="ko-KR" altLang="en-US" dirty="0"/>
              <a:t>프로젝트 패키지 경로 </a:t>
            </a:r>
            <a:r>
              <a:rPr lang="en-US" altLang="ko-KR" dirty="0"/>
              <a:t>&gt; files </a:t>
            </a:r>
            <a:r>
              <a:rPr lang="ko-KR" altLang="en-US" dirty="0"/>
              <a:t>폴더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저장을 위한 설정</a:t>
            </a:r>
            <a:endParaRPr lang="en-US" altLang="ko-KR" dirty="0"/>
          </a:p>
          <a:p>
            <a:pPr lvl="1"/>
            <a:r>
              <a:rPr lang="en-US" altLang="ko-KR" dirty="0" err="1"/>
              <a:t>androidStudio</a:t>
            </a:r>
            <a:r>
              <a:rPr lang="ko-KR" altLang="en-US" dirty="0"/>
              <a:t>의 파일 탐색기에서 </a:t>
            </a:r>
            <a:endParaRPr lang="en-US" altLang="ko-KR" dirty="0"/>
          </a:p>
          <a:p>
            <a:pPr lvl="2"/>
            <a:r>
              <a:rPr lang="en-US" altLang="ko-KR" dirty="0"/>
              <a:t>app &gt; manifests &gt; AndroidManifest.xml </a:t>
            </a:r>
            <a:r>
              <a:rPr lang="ko-KR" altLang="en-US" dirty="0"/>
              <a:t>파일 열기 </a:t>
            </a:r>
            <a:r>
              <a:rPr lang="en-US" altLang="ko-KR" dirty="0"/>
              <a:t>/ </a:t>
            </a: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내용 추가 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&lt;user-permission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andorid:name</a:t>
            </a:r>
            <a:r>
              <a:rPr lang="en-US" altLang="ko-KR" dirty="0">
                <a:solidFill>
                  <a:srgbClr val="FF0000"/>
                </a:solidFill>
              </a:rPr>
              <a:t>=“</a:t>
            </a:r>
            <a:r>
              <a:rPr lang="en-US" altLang="ko-KR" dirty="0" err="1">
                <a:solidFill>
                  <a:srgbClr val="FF0000"/>
                </a:solidFill>
              </a:rPr>
              <a:t>android.permission.READ_EXTERNAL_STORAGE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/&gt;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&lt;user-permission </a:t>
            </a:r>
            <a:r>
              <a:rPr lang="en-US" altLang="ko-KR" dirty="0" err="1">
                <a:solidFill>
                  <a:srgbClr val="FF0000"/>
                </a:solidFill>
              </a:rPr>
              <a:t>android:name</a:t>
            </a:r>
            <a:r>
              <a:rPr lang="en-US" altLang="ko-KR" dirty="0">
                <a:solidFill>
                  <a:srgbClr val="FF0000"/>
                </a:solidFill>
              </a:rPr>
              <a:t>=“</a:t>
            </a:r>
            <a:r>
              <a:rPr lang="en-US" altLang="ko-KR" dirty="0" err="1">
                <a:solidFill>
                  <a:srgbClr val="FF0000"/>
                </a:solidFill>
              </a:rPr>
              <a:t>android.permission.WRITE_EXTERNAL_STORAGE</a:t>
            </a:r>
            <a:r>
              <a:rPr lang="en-US" altLang="ko-KR" dirty="0">
                <a:solidFill>
                  <a:srgbClr val="FF0000"/>
                </a:solidFill>
              </a:rPr>
              <a:t>” /&gt;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486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938AA-3EAC-28E5-23E0-725204AB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16C0A-8229-0AD5-9F8D-DDC7C5C32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27048"/>
            <a:ext cx="11371385" cy="459943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Activity </a:t>
            </a:r>
            <a:r>
              <a:rPr lang="ko-KR" altLang="en-US" dirty="0"/>
              <a:t>코드 작성</a:t>
            </a:r>
            <a:endParaRPr lang="en-US" altLang="ko-KR" dirty="0"/>
          </a:p>
          <a:p>
            <a:pPr lvl="1"/>
            <a:r>
              <a:rPr lang="en-US" altLang="ko-KR" dirty="0"/>
              <a:t>Step 1: </a:t>
            </a:r>
            <a:r>
              <a:rPr lang="en-US" altLang="ko-KR" dirty="0" err="1"/>
              <a:t>viewBinding</a:t>
            </a:r>
            <a:r>
              <a:rPr lang="ko-KR" altLang="en-US" dirty="0"/>
              <a:t>을 위한 변수 설정</a:t>
            </a:r>
            <a:endParaRPr lang="en-US" altLang="ko-KR" dirty="0"/>
          </a:p>
          <a:p>
            <a:pPr lvl="1"/>
            <a:r>
              <a:rPr lang="en-US" altLang="ko-KR" dirty="0"/>
              <a:t>Step 2: ‘</a:t>
            </a:r>
            <a:r>
              <a:rPr lang="ko-KR" altLang="en-US" dirty="0"/>
              <a:t>새 메모</a:t>
            </a:r>
            <a:r>
              <a:rPr lang="en-US" altLang="ko-KR" dirty="0"/>
              <a:t>’ </a:t>
            </a:r>
            <a:r>
              <a:rPr lang="ko-KR" altLang="en-US" dirty="0"/>
              <a:t>버튼의 이벤트 코드 </a:t>
            </a:r>
            <a:endParaRPr lang="en-US" altLang="ko-KR" dirty="0"/>
          </a:p>
          <a:p>
            <a:pPr lvl="1"/>
            <a:r>
              <a:rPr lang="en-US" altLang="ko-KR" dirty="0"/>
              <a:t>Step 3: ‘</a:t>
            </a:r>
            <a:r>
              <a:rPr lang="ko-KR" altLang="en-US" dirty="0"/>
              <a:t>파일 저장</a:t>
            </a:r>
            <a:r>
              <a:rPr lang="en-US" altLang="ko-KR" dirty="0"/>
              <a:t>’ </a:t>
            </a:r>
            <a:r>
              <a:rPr lang="ko-KR" altLang="en-US" dirty="0"/>
              <a:t>버튼의 이벤트 코드</a:t>
            </a:r>
            <a:endParaRPr lang="en-US" altLang="ko-KR" dirty="0"/>
          </a:p>
          <a:p>
            <a:pPr lvl="2"/>
            <a:r>
              <a:rPr lang="en-US" altLang="ko-KR" dirty="0"/>
              <a:t>if(</a:t>
            </a:r>
            <a:r>
              <a:rPr lang="en-US" altLang="ko-KR" dirty="0" err="1"/>
              <a:t>binding.editTextText.text.length</a:t>
            </a:r>
            <a:r>
              <a:rPr lang="en-US" altLang="ko-KR" dirty="0"/>
              <a:t> != 0) {</a:t>
            </a:r>
          </a:p>
          <a:p>
            <a:pPr lvl="2"/>
            <a:r>
              <a:rPr lang="en-US" altLang="ko-KR" dirty="0"/>
              <a:t>    var </a:t>
            </a:r>
            <a:r>
              <a:rPr lang="en-US" altLang="ko-KR" dirty="0" err="1"/>
              <a:t>dateAndTime</a:t>
            </a:r>
            <a:r>
              <a:rPr lang="en-US" altLang="ko-KR" dirty="0"/>
              <a:t> : </a:t>
            </a:r>
            <a:r>
              <a:rPr lang="en-US" altLang="ko-KR" dirty="0" err="1"/>
              <a:t>LocalDateTime</a:t>
            </a:r>
            <a:r>
              <a:rPr lang="en-US" altLang="ko-KR" dirty="0"/>
              <a:t> = </a:t>
            </a:r>
            <a:r>
              <a:rPr lang="en-US" altLang="ko-KR" dirty="0" err="1"/>
              <a:t>LocalDateTime.now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    var </a:t>
            </a:r>
            <a:r>
              <a:rPr lang="en-US" altLang="ko-KR" dirty="0" err="1"/>
              <a:t>outputFile</a:t>
            </a:r>
            <a:r>
              <a:rPr lang="en-US" altLang="ko-KR" dirty="0"/>
              <a:t> : </a:t>
            </a:r>
            <a:r>
              <a:rPr lang="en-US" altLang="ko-KR" dirty="0" err="1"/>
              <a:t>FileOutputStream</a:t>
            </a:r>
            <a:r>
              <a:rPr lang="en-US" altLang="ko-KR" dirty="0"/>
              <a:t> =</a:t>
            </a:r>
          </a:p>
          <a:p>
            <a:pPr lvl="2"/>
            <a:r>
              <a:rPr lang="en-US" altLang="ko-KR" dirty="0"/>
              <a:t>        </a:t>
            </a:r>
            <a:r>
              <a:rPr lang="en-US" altLang="ko-KR" dirty="0" err="1"/>
              <a:t>openFileOutput</a:t>
            </a:r>
            <a:r>
              <a:rPr lang="en-US" altLang="ko-KR" dirty="0"/>
              <a:t>(</a:t>
            </a:r>
            <a:r>
              <a:rPr lang="en-US" altLang="ko-KR" dirty="0" err="1"/>
              <a:t>dateAndTime.toString</a:t>
            </a:r>
            <a:r>
              <a:rPr lang="en-US" altLang="ko-KR" dirty="0"/>
              <a:t>() + “.txt”, MODE_PRIVATE)</a:t>
            </a:r>
          </a:p>
          <a:p>
            <a:pPr lvl="2"/>
            <a:r>
              <a:rPr lang="en-US" altLang="ko-KR" dirty="0"/>
              <a:t>     </a:t>
            </a:r>
            <a:r>
              <a:rPr lang="en-US" altLang="ko-KR" dirty="0" err="1"/>
              <a:t>outputFile.write</a:t>
            </a:r>
            <a:r>
              <a:rPr lang="en-US" altLang="ko-KR" dirty="0"/>
              <a:t>(</a:t>
            </a:r>
            <a:r>
              <a:rPr lang="en-US" altLang="ko-KR" dirty="0" err="1"/>
              <a:t>binding.editTextText.text.toString</a:t>
            </a:r>
            <a:r>
              <a:rPr lang="en-US" altLang="ko-KR" dirty="0"/>
              <a:t>().</a:t>
            </a:r>
            <a:r>
              <a:rPr lang="en-US" altLang="ko-KR" dirty="0" err="1"/>
              <a:t>toByteArray</a:t>
            </a:r>
            <a:r>
              <a:rPr lang="en-US" altLang="ko-KR" dirty="0"/>
              <a:t>())</a:t>
            </a:r>
          </a:p>
          <a:p>
            <a:pPr lvl="2"/>
            <a:r>
              <a:rPr lang="en-US" altLang="ko-KR" dirty="0"/>
              <a:t>     </a:t>
            </a:r>
            <a:r>
              <a:rPr lang="en-US" altLang="ko-KR" dirty="0" err="1"/>
              <a:t>outputFile.close</a:t>
            </a:r>
            <a:r>
              <a:rPr lang="en-US" altLang="ko-KR" dirty="0"/>
              <a:t>() </a:t>
            </a:r>
          </a:p>
          <a:p>
            <a:pPr lvl="2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B723E1-F8D7-AB2C-A09E-E633DF9E8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"getDataDirectory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결과는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Environment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.getDataDirectory().toString()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6742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103</TotalTime>
  <Words>334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 Unicode MS</vt:lpstr>
      <vt:lpstr>맑은 고딕</vt:lpstr>
      <vt:lpstr>Arial</vt:lpstr>
      <vt:lpstr>Candara</vt:lpstr>
      <vt:lpstr>Corbel</vt:lpstr>
      <vt:lpstr>Wingdings 3</vt:lpstr>
      <vt:lpstr>New_Education02</vt:lpstr>
      <vt:lpstr>메모장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메모장 만들기</dc:title>
  <dc:creator>병렬 이</dc:creator>
  <cp:lastModifiedBy>병렬 이</cp:lastModifiedBy>
  <cp:revision>2</cp:revision>
  <dcterms:created xsi:type="dcterms:W3CDTF">2024-05-15T10:01:15Z</dcterms:created>
  <dcterms:modified xsi:type="dcterms:W3CDTF">2024-05-15T11:44:15Z</dcterms:modified>
</cp:coreProperties>
</file>