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4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9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709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0323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67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02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4340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7703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6095DFF-B19C-4E14-ABEC-B5688C450198}" type="datetimeFigureOut">
              <a:rPr lang="ko-KR" altLang="en-US" smtClean="0"/>
              <a:t>5월-21일(Tue)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596CF8F-566B-4C90-BF33-5C8D5E15B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3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8859C-84C6-B82C-55CB-42B30A559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LifeCycle</a:t>
            </a:r>
            <a:r>
              <a:rPr lang="en-US" altLang="ko-KR" dirty="0"/>
              <a:t>, Fragment, Application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7C73AC-D682-D380-919A-36DCD0B3D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1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2816A-97B7-0A83-9419-BB699E5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1562C-F6E7-8C2F-D866-6B00B1CF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Fragment</a:t>
            </a:r>
            <a:r>
              <a:rPr lang="ko-KR" altLang="en-US" dirty="0"/>
              <a:t> 사용 준비</a:t>
            </a:r>
            <a:endParaRPr lang="en-US" altLang="ko-KR" dirty="0"/>
          </a:p>
          <a:p>
            <a:pPr lvl="1"/>
            <a:r>
              <a:rPr lang="ko-KR" altLang="en-US" dirty="0"/>
              <a:t>클래스 범위의 속성 변수로 정의</a:t>
            </a:r>
            <a:endParaRPr lang="en-US" altLang="ko-KR" dirty="0"/>
          </a:p>
          <a:p>
            <a:pPr lvl="2"/>
            <a:r>
              <a:rPr lang="en-US" altLang="ko-KR" dirty="0" err="1"/>
              <a:t>lateinit</a:t>
            </a:r>
            <a:r>
              <a:rPr lang="en-US" altLang="ko-KR" dirty="0"/>
              <a:t> var transaction: </a:t>
            </a:r>
            <a:r>
              <a:rPr lang="en-US" altLang="ko-KR" dirty="0" err="1"/>
              <a:t>FragmentTransaction</a:t>
            </a:r>
            <a:endParaRPr lang="en-US" altLang="ko-KR" dirty="0"/>
          </a:p>
          <a:p>
            <a:pPr lvl="2"/>
            <a:r>
              <a:rPr lang="en-US" altLang="ko-KR" dirty="0" err="1"/>
              <a:t>lateinit</a:t>
            </a:r>
            <a:r>
              <a:rPr lang="en-US" altLang="ko-KR" dirty="0"/>
              <a:t> var </a:t>
            </a:r>
            <a:r>
              <a:rPr lang="en-US" altLang="ko-KR" dirty="0" err="1"/>
              <a:t>fragmentManager</a:t>
            </a:r>
            <a:r>
              <a:rPr lang="en-US" altLang="ko-KR" dirty="0"/>
              <a:t>: </a:t>
            </a:r>
            <a:r>
              <a:rPr lang="en-US" altLang="ko-KR" dirty="0" err="1"/>
              <a:t>FragmentManager</a:t>
            </a:r>
            <a:endParaRPr lang="en-US" altLang="ko-KR" dirty="0"/>
          </a:p>
          <a:p>
            <a:pPr lvl="2"/>
            <a:r>
              <a:rPr lang="en-US" altLang="ko-KR" dirty="0" err="1"/>
              <a:t>Lateinit</a:t>
            </a:r>
            <a:r>
              <a:rPr lang="en-US" altLang="ko-KR" dirty="0"/>
              <a:t> var usrFrag1: </a:t>
            </a:r>
            <a:r>
              <a:rPr lang="ko-KR" altLang="en-US" dirty="0" err="1"/>
              <a:t>프래그먼트클래스이름</a:t>
            </a:r>
            <a:endParaRPr lang="en-US" altLang="ko-KR" dirty="0"/>
          </a:p>
          <a:p>
            <a:pPr lvl="2"/>
            <a:r>
              <a:rPr lang="en-US" altLang="ko-KR" dirty="0" err="1"/>
              <a:t>lateinit</a:t>
            </a:r>
            <a:r>
              <a:rPr lang="en-US" altLang="ko-KR" dirty="0"/>
              <a:t> var userFrag2: </a:t>
            </a:r>
            <a:r>
              <a:rPr lang="ko-KR" altLang="en-US" dirty="0" err="1"/>
              <a:t>프래그먼트클래스이름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userFrag1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프래그먼트클래스</a:t>
            </a:r>
            <a:r>
              <a:rPr lang="en-US" altLang="ko-KR" dirty="0"/>
              <a:t>() </a:t>
            </a:r>
          </a:p>
          <a:p>
            <a:pPr lvl="2"/>
            <a:r>
              <a:rPr lang="en-US" altLang="ko-KR" dirty="0"/>
              <a:t>userFrag2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프래그먼트클래스</a:t>
            </a:r>
            <a:r>
              <a:rPr lang="en-US" altLang="ko-KR" dirty="0"/>
              <a:t>()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2F6729-33B4-C178-CB25-579E6FA8C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lateinit var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transaction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FragmentTransaction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lateinit var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fragmentManager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FragmentManager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lateinit var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text_fragment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Text1Fragment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lateinit var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img_fragment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Text2Fragment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651BEB-7E50-7613-C09D-6D0893C2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text_fragment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Text1Fragment()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img_fragment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Text2Fragment()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setFragmentReplace(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text_fragment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49FB6-9230-4F19-19CE-2747575E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07391-7666-F486-ECB3-2D03A92D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사용자 정의 함수 정의</a:t>
            </a:r>
            <a:endParaRPr lang="en-US" altLang="ko-KR" dirty="0"/>
          </a:p>
          <a:p>
            <a:pPr lvl="2"/>
            <a:r>
              <a:rPr lang="en-US" altLang="ko-KR" dirty="0"/>
              <a:t>fun</a:t>
            </a:r>
            <a:r>
              <a:rPr lang="ko-KR" altLang="en-US" dirty="0"/>
              <a:t> </a:t>
            </a:r>
            <a:r>
              <a:rPr lang="en-US" altLang="ko-KR" dirty="0" err="1"/>
              <a:t>setFragment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/>
                </a:solidFill>
              </a:rPr>
              <a:t>frag</a:t>
            </a:r>
            <a:r>
              <a:rPr lang="en-US" altLang="ko-KR" dirty="0"/>
              <a:t>: Fragment) {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fragmentManager</a:t>
            </a:r>
            <a:r>
              <a:rPr lang="en-US" altLang="ko-KR" dirty="0"/>
              <a:t> = </a:t>
            </a:r>
            <a:r>
              <a:rPr lang="en-US" altLang="ko-KR" dirty="0" err="1"/>
              <a:t>getSupportFragmentManager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    transaction = </a:t>
            </a:r>
            <a:r>
              <a:rPr lang="en-US" altLang="ko-KR" dirty="0" err="1"/>
              <a:t>fragmentManager.beginTransaction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transaction.replace</a:t>
            </a:r>
            <a:r>
              <a:rPr lang="en-US" altLang="ko-KR" dirty="0"/>
              <a:t>(</a:t>
            </a:r>
            <a:r>
              <a:rPr lang="ko-KR" altLang="en-US" dirty="0" err="1"/>
              <a:t>프래그먼트영역이름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frag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transaction.commit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setFragment</a:t>
            </a:r>
            <a:r>
              <a:rPr lang="en-US" altLang="ko-KR" dirty="0"/>
              <a:t>(</a:t>
            </a:r>
            <a:r>
              <a:rPr lang="ko-KR" altLang="en-US" dirty="0" err="1"/>
              <a:t>프래그먼트이름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en-US" altLang="ko-KR" dirty="0"/>
              <a:t>Fragment</a:t>
            </a:r>
            <a:r>
              <a:rPr lang="ko-KR" altLang="en-US" dirty="0"/>
              <a:t>를 바꿀 버튼 이벤트에서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setFragment</a:t>
            </a:r>
            <a:r>
              <a:rPr lang="en-US" altLang="ko-KR" dirty="0"/>
              <a:t>(</a:t>
            </a:r>
            <a:r>
              <a:rPr lang="ko-KR" altLang="en-US" dirty="0" err="1"/>
              <a:t>프래그먼트이름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386026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2CBC5-1A7B-88D2-EBB0-6DA8CDBB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Life Cycle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0B0EA-806B-5F57-BE25-26AC1CCF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BBF3BD-23FA-6C96-15D7-3B81D2D49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971550"/>
            <a:ext cx="5438775" cy="53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64DF4-F421-00AE-2130-CFEB3DCC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LifeCycle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29580-431E-55CE-4C80-8FFAE8D8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Activity</a:t>
            </a:r>
            <a:r>
              <a:rPr lang="ko-KR" altLang="en-US" dirty="0"/>
              <a:t>는 </a:t>
            </a:r>
            <a:r>
              <a:rPr lang="en-US" altLang="ko-KR" dirty="0" err="1"/>
              <a:t>LifeCycle</a:t>
            </a:r>
            <a:r>
              <a:rPr lang="en-US" altLang="ko-KR" dirty="0"/>
              <a:t>(</a:t>
            </a:r>
            <a:r>
              <a:rPr lang="ko-KR" altLang="en-US" dirty="0"/>
              <a:t>시작하면서부터 종료될 때까지</a:t>
            </a:r>
            <a:r>
              <a:rPr lang="en-US" altLang="ko-KR" dirty="0"/>
              <a:t>)</a:t>
            </a:r>
            <a:r>
              <a:rPr lang="ko-KR" altLang="en-US" dirty="0"/>
              <a:t>에 다른 메서드를 실행한다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onCreate</a:t>
            </a:r>
            <a:r>
              <a:rPr lang="en-US" altLang="ko-KR" dirty="0"/>
              <a:t>() </a:t>
            </a:r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 실행 준비 </a:t>
            </a:r>
            <a:r>
              <a:rPr lang="en-US" altLang="ko-KR" dirty="0"/>
              <a:t>– </a:t>
            </a:r>
            <a:r>
              <a:rPr lang="en-US" altLang="ko-KR" dirty="0" err="1"/>
              <a:t>onCreate</a:t>
            </a:r>
            <a:r>
              <a:rPr lang="en-US" altLang="ko-KR" dirty="0"/>
              <a:t>() </a:t>
            </a:r>
            <a:r>
              <a:rPr lang="ko-KR" altLang="en-US" dirty="0"/>
              <a:t>실행 후</a:t>
            </a:r>
            <a:r>
              <a:rPr lang="en-US" altLang="ko-KR" dirty="0"/>
              <a:t>, </a:t>
            </a:r>
            <a:r>
              <a:rPr lang="en-US" altLang="ko-KR" dirty="0" err="1"/>
              <a:t>onStart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en-US" altLang="ko-KR" dirty="0" err="1"/>
              <a:t>LifeCycle</a:t>
            </a:r>
            <a:r>
              <a:rPr lang="en-US" altLang="ko-KR" dirty="0"/>
              <a:t> </a:t>
            </a:r>
            <a:r>
              <a:rPr lang="ko-KR" altLang="en-US" dirty="0"/>
              <a:t>동안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번 실행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최초 실행할 때 해야 하는 작업의 코드</a:t>
            </a:r>
            <a:endParaRPr lang="en-US" altLang="ko-KR" dirty="0"/>
          </a:p>
          <a:p>
            <a:pPr lvl="2"/>
            <a:r>
              <a:rPr lang="en-US" altLang="ko-KR" dirty="0" err="1"/>
              <a:t>setContentView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ko-KR" altLang="en-US" dirty="0" err="1"/>
              <a:t>호츨은</a:t>
            </a:r>
            <a:r>
              <a:rPr lang="ko-KR" altLang="en-US" dirty="0"/>
              <a:t> 반드시 </a:t>
            </a:r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에 위치</a:t>
            </a:r>
            <a:endParaRPr lang="en-US" altLang="ko-KR" dirty="0"/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의 상태는</a:t>
            </a:r>
            <a:r>
              <a:rPr lang="en-US" altLang="ko-KR" dirty="0"/>
              <a:t> ‘</a:t>
            </a:r>
            <a:r>
              <a:rPr lang="en-US" altLang="ko-KR" dirty="0">
                <a:solidFill>
                  <a:schemeClr val="accent1"/>
                </a:solidFill>
              </a:rPr>
              <a:t>start</a:t>
            </a:r>
            <a:r>
              <a:rPr lang="en-US" altLang="ko-KR" dirty="0"/>
              <a:t>’</a:t>
            </a:r>
            <a:r>
              <a:rPr lang="ko-KR" altLang="en-US" dirty="0"/>
              <a:t>가 되면서 </a:t>
            </a:r>
            <a:r>
              <a:rPr lang="en-US" altLang="ko-KR" dirty="0" err="1"/>
              <a:t>onStart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onResume</a:t>
            </a:r>
            <a:r>
              <a:rPr lang="en-US" altLang="ko-KR" dirty="0"/>
              <a:t>()</a:t>
            </a:r>
            <a:r>
              <a:rPr lang="ko-KR" altLang="en-US" dirty="0"/>
              <a:t>을 차례로 호출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8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CA2B3-4C4F-022C-A042-7E0F91FA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8FB81-D158-64EB-1E1B-7A59921A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ko-KR" dirty="0" err="1"/>
              <a:t>onStart</a:t>
            </a:r>
            <a:r>
              <a:rPr lang="en-US" altLang="ko-KR" dirty="0"/>
              <a:t>() </a:t>
            </a:r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chemeClr val="accent1"/>
                </a:solidFill>
              </a:rPr>
              <a:t>start</a:t>
            </a:r>
            <a:r>
              <a:rPr lang="en-US" altLang="ko-KR" dirty="0"/>
              <a:t>’ </a:t>
            </a:r>
            <a:r>
              <a:rPr lang="ko-KR" altLang="en-US" dirty="0"/>
              <a:t>상태일 때 호출</a:t>
            </a:r>
            <a:endParaRPr lang="en-US" altLang="ko-KR" dirty="0"/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가 사용자에게 보여지는 시점</a:t>
            </a:r>
            <a:endParaRPr lang="en-US" altLang="ko-KR" dirty="0"/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의 상태가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chemeClr val="accent1"/>
                </a:solidFill>
              </a:rPr>
              <a:t>resume</a:t>
            </a:r>
            <a:r>
              <a:rPr lang="en-US" altLang="ko-KR" dirty="0"/>
              <a:t>’ </a:t>
            </a:r>
            <a:r>
              <a:rPr lang="ko-KR" altLang="en-US" dirty="0"/>
              <a:t>상태로 변환되면서</a:t>
            </a:r>
            <a:r>
              <a:rPr lang="en-US" altLang="ko-KR" dirty="0"/>
              <a:t>, </a:t>
            </a:r>
            <a:r>
              <a:rPr lang="en-US" altLang="ko-KR" dirty="0" err="1"/>
              <a:t>onResume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chemeClr val="accent1"/>
                </a:solidFill>
              </a:rPr>
              <a:t>초기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상태의 </a:t>
            </a:r>
            <a:r>
              <a:rPr lang="en-US" altLang="ko-KR" dirty="0" err="1">
                <a:solidFill>
                  <a:schemeClr val="accent1"/>
                </a:solidFill>
              </a:rPr>
              <a:t>onStart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r>
              <a:rPr lang="ko-KR" altLang="en-US" dirty="0">
                <a:solidFill>
                  <a:schemeClr val="accent1"/>
                </a:solidFill>
              </a:rPr>
              <a:t>와 </a:t>
            </a:r>
            <a:r>
              <a:rPr lang="en-US" altLang="ko-KR" dirty="0">
                <a:solidFill>
                  <a:schemeClr val="accent1"/>
                </a:solidFill>
              </a:rPr>
              <a:t>intent </a:t>
            </a:r>
            <a:r>
              <a:rPr lang="ko-KR" altLang="en-US" dirty="0">
                <a:solidFill>
                  <a:schemeClr val="accent1"/>
                </a:solidFill>
              </a:rPr>
              <a:t>사용 뒤 </a:t>
            </a:r>
            <a:r>
              <a:rPr lang="en-US" altLang="ko-KR" dirty="0" err="1">
                <a:solidFill>
                  <a:schemeClr val="accent1"/>
                </a:solidFill>
              </a:rPr>
              <a:t>onStart</a:t>
            </a:r>
            <a:r>
              <a:rPr lang="en-US" altLang="ko-KR" dirty="0">
                <a:solidFill>
                  <a:schemeClr val="accent1"/>
                </a:solidFill>
              </a:rPr>
              <a:t>() </a:t>
            </a:r>
            <a:r>
              <a:rPr lang="ko-KR" altLang="en-US" dirty="0">
                <a:solidFill>
                  <a:schemeClr val="accent1"/>
                </a:solidFill>
              </a:rPr>
              <a:t>구분 필요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 err="1"/>
              <a:t>onRestart</a:t>
            </a:r>
            <a:r>
              <a:rPr lang="en-US" altLang="ko-KR" dirty="0"/>
              <a:t>() 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Activity</a:t>
            </a:r>
            <a:r>
              <a:rPr lang="ko-KR" altLang="en-US" dirty="0"/>
              <a:t>로 이동한 뒤에 돌아올 때 실행</a:t>
            </a:r>
            <a:r>
              <a:rPr lang="en-US" altLang="ko-KR" dirty="0"/>
              <a:t>, </a:t>
            </a:r>
            <a:r>
              <a:rPr lang="ko-KR" altLang="en-US" dirty="0"/>
              <a:t>이어서 </a:t>
            </a:r>
            <a:r>
              <a:rPr lang="en-US" altLang="ko-KR" dirty="0" err="1"/>
              <a:t>onStart</a:t>
            </a:r>
            <a:r>
              <a:rPr lang="en-US" altLang="ko-KR" dirty="0"/>
              <a:t>()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 err="1"/>
              <a:t>onResume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chemeClr val="accent1"/>
                </a:solidFill>
              </a:rPr>
              <a:t>resume</a:t>
            </a:r>
            <a:r>
              <a:rPr lang="en-US" altLang="ko-KR" dirty="0"/>
              <a:t>’ </a:t>
            </a:r>
            <a:r>
              <a:rPr lang="ko-KR" altLang="en-US" dirty="0"/>
              <a:t>상태일</a:t>
            </a:r>
            <a:r>
              <a:rPr lang="en-US" altLang="ko-KR" dirty="0"/>
              <a:t> </a:t>
            </a:r>
            <a:r>
              <a:rPr lang="ko-KR" altLang="en-US" dirty="0"/>
              <a:t>때 호출</a:t>
            </a:r>
            <a:endParaRPr lang="en-US" altLang="ko-KR" dirty="0"/>
          </a:p>
          <a:p>
            <a:pPr lvl="2"/>
            <a:r>
              <a:rPr lang="ko-KR" altLang="en-US" dirty="0"/>
              <a:t>사용자가 앱과 상호작용할 수 있는 상태</a:t>
            </a:r>
            <a:endParaRPr lang="en-US" altLang="ko-KR" dirty="0"/>
          </a:p>
          <a:p>
            <a:pPr lvl="2"/>
            <a:r>
              <a:rPr lang="ko-KR" altLang="en-US" dirty="0"/>
              <a:t>상호 작용 중 </a:t>
            </a:r>
            <a:r>
              <a:rPr lang="en-US" altLang="ko-KR" dirty="0"/>
              <a:t>intent</a:t>
            </a:r>
            <a:r>
              <a:rPr lang="ko-KR" altLang="en-US" dirty="0"/>
              <a:t>를 이용하여 다른 </a:t>
            </a:r>
            <a:r>
              <a:rPr lang="en-US" altLang="ko-KR" dirty="0"/>
              <a:t>Activity</a:t>
            </a:r>
            <a:r>
              <a:rPr lang="ko-KR" altLang="en-US" dirty="0"/>
              <a:t>로 이동하면</a:t>
            </a:r>
            <a:r>
              <a:rPr lang="en-US" altLang="ko-KR" dirty="0"/>
              <a:t>, ‘</a:t>
            </a:r>
            <a:r>
              <a:rPr lang="en-US" altLang="ko-KR" dirty="0">
                <a:solidFill>
                  <a:schemeClr val="accent1"/>
                </a:solidFill>
              </a:rPr>
              <a:t>paused</a:t>
            </a:r>
            <a:r>
              <a:rPr lang="en-US" altLang="ko-KR" dirty="0"/>
              <a:t>’ </a:t>
            </a:r>
            <a:r>
              <a:rPr lang="ko-KR" altLang="en-US" dirty="0"/>
              <a:t>상태로 변환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chemeClr val="accent1"/>
                </a:solidFill>
              </a:rPr>
              <a:t>초기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상태의 </a:t>
            </a:r>
            <a:r>
              <a:rPr lang="en-US" altLang="ko-KR" dirty="0" err="1">
                <a:solidFill>
                  <a:schemeClr val="accent1"/>
                </a:solidFill>
              </a:rPr>
              <a:t>onResume</a:t>
            </a:r>
            <a:r>
              <a:rPr lang="en-US" altLang="ko-KR" dirty="0">
                <a:solidFill>
                  <a:schemeClr val="accent1"/>
                </a:solidFill>
              </a:rPr>
              <a:t> ()</a:t>
            </a:r>
            <a:r>
              <a:rPr lang="ko-KR" altLang="en-US" dirty="0">
                <a:solidFill>
                  <a:schemeClr val="accent1"/>
                </a:solidFill>
              </a:rPr>
              <a:t>과 </a:t>
            </a:r>
            <a:r>
              <a:rPr lang="en-US" altLang="ko-KR" dirty="0">
                <a:solidFill>
                  <a:schemeClr val="accent1"/>
                </a:solidFill>
              </a:rPr>
              <a:t>intent </a:t>
            </a:r>
            <a:r>
              <a:rPr lang="ko-KR" altLang="en-US" dirty="0">
                <a:solidFill>
                  <a:schemeClr val="accent1"/>
                </a:solidFill>
              </a:rPr>
              <a:t>사용 뒤 </a:t>
            </a:r>
            <a:r>
              <a:rPr lang="en-US" altLang="ko-KR" dirty="0" err="1">
                <a:solidFill>
                  <a:schemeClr val="accent1"/>
                </a:solidFill>
              </a:rPr>
              <a:t>onResume</a:t>
            </a:r>
            <a:r>
              <a:rPr lang="en-US" altLang="ko-KR" dirty="0">
                <a:solidFill>
                  <a:schemeClr val="accent1"/>
                </a:solidFill>
              </a:rPr>
              <a:t> () </a:t>
            </a:r>
            <a:r>
              <a:rPr lang="ko-KR" altLang="en-US">
                <a:solidFill>
                  <a:schemeClr val="accent1"/>
                </a:solidFill>
              </a:rPr>
              <a:t>구분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96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DC022-A3E9-05BD-E5E8-C579EB06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F9A69-5FFE-4C60-4081-484F801D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onPaused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가 </a:t>
            </a:r>
            <a:r>
              <a:rPr lang="en-US" altLang="ko-KR" dirty="0"/>
              <a:t>“Paused”</a:t>
            </a:r>
            <a:r>
              <a:rPr lang="ko-KR" altLang="en-US" dirty="0"/>
              <a:t>일 때만 호출</a:t>
            </a:r>
            <a:endParaRPr lang="en-US" altLang="ko-KR" dirty="0"/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가 일시 정지된 상태</a:t>
            </a:r>
            <a:endParaRPr lang="en-US" altLang="ko-KR" dirty="0"/>
          </a:p>
          <a:p>
            <a:pPr lvl="2"/>
            <a:r>
              <a:rPr lang="ko-KR" altLang="en-US" dirty="0"/>
              <a:t>이어서 </a:t>
            </a:r>
            <a:r>
              <a:rPr lang="en-US" altLang="ko-KR" dirty="0" err="1"/>
              <a:t>onStop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en-US" altLang="ko-KR" dirty="0" err="1"/>
              <a:t>onStop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가 화면에서 안 보이게 될 때 호출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intent</a:t>
            </a:r>
            <a:r>
              <a:rPr lang="ko-KR" altLang="en-US" dirty="0"/>
              <a:t>를 이용하여 다른 </a:t>
            </a:r>
            <a:r>
              <a:rPr lang="en-US" altLang="ko-KR" dirty="0"/>
              <a:t>Activity</a:t>
            </a:r>
            <a:r>
              <a:rPr lang="ko-KR" altLang="en-US" dirty="0"/>
              <a:t>로 넘어가는 경우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14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3AB7B-103E-1FC4-8E37-9A28C0F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72644-6743-A860-4897-096187C6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onRestart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Activity</a:t>
            </a:r>
            <a:r>
              <a:rPr lang="ko-KR" altLang="en-US" dirty="0"/>
              <a:t>에서 돌아오는 경우 실행 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 err="1"/>
              <a:t>onStart</a:t>
            </a:r>
            <a:r>
              <a:rPr lang="en-US" altLang="ko-KR" dirty="0"/>
              <a:t>() -&gt; </a:t>
            </a:r>
            <a:r>
              <a:rPr lang="en-US" altLang="ko-KR" dirty="0" err="1"/>
              <a:t>onResume</a:t>
            </a:r>
            <a:r>
              <a:rPr lang="en-US" altLang="ko-KR" dirty="0"/>
              <a:t>()</a:t>
            </a:r>
            <a:r>
              <a:rPr lang="ko-KR" altLang="en-US" dirty="0"/>
              <a:t>의 순서로 실행</a:t>
            </a:r>
            <a:endParaRPr lang="en-US" altLang="ko-KR" dirty="0"/>
          </a:p>
          <a:p>
            <a:pPr lvl="1"/>
            <a:r>
              <a:rPr lang="en-US" altLang="ko-KR" dirty="0" err="1"/>
              <a:t>onDestroy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Activity</a:t>
            </a:r>
            <a:r>
              <a:rPr lang="ko-KR" altLang="en-US" dirty="0"/>
              <a:t>가 종료될 때 호출</a:t>
            </a:r>
          </a:p>
        </p:txBody>
      </p:sp>
    </p:spTree>
    <p:extLst>
      <p:ext uri="{BB962C8B-B14F-4D97-AF65-F5344CB8AC3E}">
        <p14:creationId xmlns:p14="http://schemas.microsoft.com/office/powerpoint/2010/main" val="106330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471A7-D5AA-6631-2603-CC29180E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00F52-31E6-9776-594F-648E69C9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Activity + Layout </a:t>
            </a:r>
            <a:r>
              <a:rPr lang="ko-KR" altLang="en-US" dirty="0"/>
              <a:t>추가 </a:t>
            </a:r>
            <a:endParaRPr lang="en-US" altLang="ko-KR" dirty="0"/>
          </a:p>
          <a:p>
            <a:pPr lvl="1"/>
            <a:r>
              <a:rPr lang="en-US" altLang="ko-KR" dirty="0" err="1"/>
              <a:t>EmptyViewsActivity</a:t>
            </a:r>
            <a:r>
              <a:rPr lang="en-US" altLang="ko-KR" dirty="0"/>
              <a:t> </a:t>
            </a:r>
            <a:r>
              <a:rPr lang="ko-KR" altLang="en-US" dirty="0"/>
              <a:t>템플릿을 사용하여 </a:t>
            </a:r>
            <a:r>
              <a:rPr lang="en-US" altLang="ko-KR" dirty="0"/>
              <a:t>Activity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Activity</a:t>
            </a:r>
            <a:r>
              <a:rPr lang="ko-KR" altLang="en-US" dirty="0"/>
              <a:t>를 이동하려는 이벤트 버튼에서 </a:t>
            </a:r>
            <a:endParaRPr lang="en-US" altLang="ko-KR" dirty="0"/>
          </a:p>
          <a:p>
            <a:pPr lvl="2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intent = Intent(this, </a:t>
            </a:r>
            <a:r>
              <a:rPr lang="ko-KR" altLang="en-US" dirty="0">
                <a:solidFill>
                  <a:schemeClr val="accent1"/>
                </a:solidFill>
              </a:rPr>
              <a:t>이동할</a:t>
            </a:r>
            <a:r>
              <a:rPr lang="en-US" altLang="ko-KR" dirty="0">
                <a:solidFill>
                  <a:schemeClr val="accent1"/>
                </a:solidFill>
              </a:rPr>
              <a:t>Activity</a:t>
            </a:r>
            <a:r>
              <a:rPr lang="ko-KR" altLang="en-US" dirty="0">
                <a:solidFill>
                  <a:schemeClr val="accent1"/>
                </a:solidFill>
              </a:rPr>
              <a:t>이름</a:t>
            </a:r>
            <a:r>
              <a:rPr lang="en-US" altLang="ko-KR" dirty="0">
                <a:solidFill>
                  <a:schemeClr val="accent1"/>
                </a:solidFill>
              </a:rPr>
              <a:t>:class.java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startActivity</a:t>
            </a:r>
            <a:r>
              <a:rPr lang="en-US" altLang="ko-KR" dirty="0"/>
              <a:t>(intent)     // activity</a:t>
            </a:r>
            <a:r>
              <a:rPr lang="ko-KR" altLang="en-US" dirty="0"/>
              <a:t> 이동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이동한 </a:t>
            </a:r>
            <a:r>
              <a:rPr lang="en-US" altLang="ko-KR" dirty="0"/>
              <a:t>Activity</a:t>
            </a:r>
            <a:r>
              <a:rPr lang="ko-KR" altLang="en-US" dirty="0"/>
              <a:t>에서는 돌아가려는 이벤트 버튼에서 </a:t>
            </a:r>
            <a:endParaRPr lang="en-US" altLang="ko-KR" dirty="0"/>
          </a:p>
          <a:p>
            <a:pPr lvl="2"/>
            <a:r>
              <a:rPr lang="en-US" altLang="ko-KR" dirty="0"/>
              <a:t>finish()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95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336F6-44DB-9BDE-1CF8-61A416D4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FACE9-C53D-A66F-050B-DC18EAEC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Activity</a:t>
            </a:r>
            <a:r>
              <a:rPr lang="ko-KR" altLang="en-US" dirty="0"/>
              <a:t> 이동 전 데이터 저장</a:t>
            </a:r>
            <a:endParaRPr lang="en-US" altLang="ko-KR" dirty="0"/>
          </a:p>
          <a:p>
            <a:pPr lvl="2"/>
            <a:r>
              <a:rPr lang="en-US" altLang="ko-KR" dirty="0" err="1"/>
              <a:t>Intent.putExtra</a:t>
            </a:r>
            <a:r>
              <a:rPr lang="en-US" altLang="ko-KR" dirty="0"/>
              <a:t>(“</a:t>
            </a:r>
            <a:r>
              <a:rPr lang="ko-KR" altLang="en-US" dirty="0"/>
              <a:t>이름</a:t>
            </a:r>
            <a:r>
              <a:rPr lang="en-US" altLang="ko-KR" dirty="0"/>
              <a:t>”, “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이동한 </a:t>
            </a:r>
            <a:r>
              <a:rPr lang="en-US" altLang="ko-KR" dirty="0"/>
              <a:t>Activity</a:t>
            </a:r>
            <a:r>
              <a:rPr lang="ko-KR" altLang="en-US" dirty="0"/>
              <a:t>에서 전달된 데이터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endParaRPr lang="en-US" altLang="ko-KR" dirty="0"/>
          </a:p>
          <a:p>
            <a:pPr lvl="2"/>
            <a:r>
              <a:rPr lang="en-US" altLang="ko-KR" dirty="0" err="1"/>
              <a:t>intent.getString</a:t>
            </a:r>
            <a:r>
              <a:rPr lang="en-US" altLang="ko-KR" dirty="0"/>
              <a:t>(“</a:t>
            </a:r>
            <a:r>
              <a:rPr lang="ko-KR" altLang="en-US" dirty="0"/>
              <a:t>이름</a:t>
            </a:r>
            <a:r>
              <a:rPr lang="en-US" altLang="ko-KR" dirty="0"/>
              <a:t>”)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24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697AC-A785-C7FD-99A3-22B87155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Fragment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CABB2-616F-C8E0-85D2-E529267F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Fragment vs. Activity</a:t>
            </a:r>
          </a:p>
          <a:p>
            <a:pPr lvl="1"/>
            <a:r>
              <a:rPr lang="ko-KR" altLang="en-US" dirty="0"/>
              <a:t>부분 화면 </a:t>
            </a:r>
            <a:r>
              <a:rPr lang="en-US" altLang="ko-KR" dirty="0"/>
              <a:t>vs. </a:t>
            </a:r>
            <a:r>
              <a:rPr lang="ko-KR" altLang="en-US" dirty="0"/>
              <a:t>전체 화면</a:t>
            </a:r>
            <a:endParaRPr lang="en-US" altLang="ko-KR" dirty="0"/>
          </a:p>
          <a:p>
            <a:pPr lvl="1"/>
            <a:r>
              <a:rPr lang="en-US" altLang="ko-KR" dirty="0"/>
              <a:t>Activity</a:t>
            </a:r>
            <a:r>
              <a:rPr lang="ko-KR" altLang="en-US" dirty="0"/>
              <a:t> 화면의 일부분을 차지</a:t>
            </a:r>
            <a:endParaRPr lang="en-US" altLang="ko-KR" dirty="0"/>
          </a:p>
          <a:p>
            <a:pPr lvl="1"/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FragmentContainerView</a:t>
            </a:r>
            <a:r>
              <a:rPr lang="en-US" altLang="ko-KR" dirty="0"/>
              <a:t> </a:t>
            </a:r>
            <a:r>
              <a:rPr lang="ko-KR" altLang="en-US" dirty="0"/>
              <a:t>컴포넌트를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이용하여 영역 확보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Fragment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New &gt; Fragment &gt; Fragment(Empty)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9758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1422</TotalTime>
  <Words>478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Candara</vt:lpstr>
      <vt:lpstr>Corbel</vt:lpstr>
      <vt:lpstr>Wingdings 3</vt:lpstr>
      <vt:lpstr>New_Education02</vt:lpstr>
      <vt:lpstr>LifeCycle, Fragment, Application</vt:lpstr>
      <vt:lpstr>Life Cycle</vt:lpstr>
      <vt:lpstr>LifeCycle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Fragment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LifeCycle, Fragment, Application</dc:title>
  <dc:creator>병렬 이</dc:creator>
  <cp:lastModifiedBy>병렬 이</cp:lastModifiedBy>
  <cp:revision>7</cp:revision>
  <dcterms:created xsi:type="dcterms:W3CDTF">2024-05-21T08:46:51Z</dcterms:created>
  <dcterms:modified xsi:type="dcterms:W3CDTF">2024-05-22T08:29:35Z</dcterms:modified>
</cp:coreProperties>
</file>