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9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6BA9FEEB-1D45-41F8-9924-DC0975952CF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AF16BFA6-709A-46BB-8759-DD2FD871C5EB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4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BFA6-709A-46BB-8759-DD2FD871C5EB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FEEB-1D45-41F8-9924-DC0975952CF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2566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AF16BFA6-709A-46BB-8759-DD2FD871C5EB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6BA9FEEB-1D45-41F8-9924-DC0975952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50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BFA6-709A-46BB-8759-DD2FD871C5EB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FEEB-1D45-41F8-9924-DC0975952CF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6467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BFA6-709A-46BB-8759-DD2FD871C5EB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FEEB-1D45-41F8-9924-DC0975952CF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75980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BFA6-709A-46BB-8759-DD2FD871C5EB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FEEB-1D45-41F8-9924-DC0975952CF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8956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BFA6-709A-46BB-8759-DD2FD871C5EB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FEEB-1D45-41F8-9924-DC0975952CF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0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BFA6-709A-46BB-8759-DD2FD871C5EB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FEEB-1D45-41F8-9924-DC0975952CF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2983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BFA6-709A-46BB-8759-DD2FD871C5EB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FEEB-1D45-41F8-9924-DC0975952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3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AF16BFA6-709A-46BB-8759-DD2FD871C5EB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FEEB-1D45-41F8-9924-DC0975952CF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818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BFA6-709A-46BB-8759-DD2FD871C5EB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FEEB-1D45-41F8-9924-DC0975952CF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36293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AF16BFA6-709A-46BB-8759-DD2FD871C5EB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BA9FEEB-1D45-41F8-9924-DC0975952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90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6E33C-B7B7-ADD0-E84F-9A7EEE70FC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err="1"/>
              <a:t>코드린</a:t>
            </a:r>
            <a:r>
              <a:rPr lang="ko-KR" altLang="en-US" dirty="0"/>
              <a:t> 안드로이드 이해하기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CB3F15-ACC3-50FA-29F1-DD8EC71BEF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44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7F4B4-A57B-7095-96EB-3A4BB85C1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안드로이드와 </a:t>
            </a:r>
            <a:r>
              <a:rPr lang="ko-KR" altLang="en-US" dirty="0" err="1"/>
              <a:t>코틀린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B67E84-604F-80D5-1942-6CEC07E48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운영체제와 플랫폼</a:t>
            </a:r>
            <a:endParaRPr lang="en-US" altLang="ko-KR" dirty="0"/>
          </a:p>
          <a:p>
            <a:pPr lvl="1"/>
            <a:r>
              <a:rPr lang="en-US" altLang="ko-KR" dirty="0"/>
              <a:t>p29 </a:t>
            </a:r>
            <a:r>
              <a:rPr lang="ko-KR" altLang="en-US" dirty="0"/>
              <a:t>그림</a:t>
            </a:r>
            <a:r>
              <a:rPr lang="en-US" altLang="ko-KR" dirty="0"/>
              <a:t> </a:t>
            </a:r>
            <a:r>
              <a:rPr lang="ko-KR" altLang="en-US" dirty="0"/>
              <a:t>참조</a:t>
            </a:r>
            <a:endParaRPr lang="en-US" altLang="ko-KR" dirty="0"/>
          </a:p>
          <a:p>
            <a:r>
              <a:rPr lang="ko-KR" altLang="en-US" dirty="0"/>
              <a:t>플랫폼 버전과 </a:t>
            </a:r>
            <a:r>
              <a:rPr lang="en-US" altLang="ko-KR" dirty="0"/>
              <a:t>API </a:t>
            </a:r>
            <a:r>
              <a:rPr lang="ko-KR" altLang="en-US" dirty="0"/>
              <a:t>레벨</a:t>
            </a:r>
            <a:endParaRPr lang="en-US" altLang="ko-KR" dirty="0"/>
          </a:p>
          <a:p>
            <a:pPr lvl="1"/>
            <a:r>
              <a:rPr lang="ko-KR" altLang="en-US" dirty="0"/>
              <a:t>플랫폼 버전</a:t>
            </a:r>
            <a:r>
              <a:rPr lang="en-US" altLang="ko-KR" dirty="0"/>
              <a:t>: android 14</a:t>
            </a:r>
          </a:p>
          <a:p>
            <a:pPr lvl="1"/>
            <a:r>
              <a:rPr lang="en-US" altLang="ko-KR" dirty="0"/>
              <a:t>API</a:t>
            </a:r>
            <a:r>
              <a:rPr lang="ko-KR" altLang="en-US" dirty="0"/>
              <a:t>레벨</a:t>
            </a:r>
            <a:r>
              <a:rPr lang="en-US" altLang="ko-KR" dirty="0"/>
              <a:t>: 34</a:t>
            </a:r>
          </a:p>
          <a:p>
            <a:pPr lvl="2"/>
            <a:r>
              <a:rPr lang="ko-KR" altLang="en-US" dirty="0"/>
              <a:t>플랫폼의 기능을 사용할 수 있도록 제공하는 도구</a:t>
            </a:r>
            <a:endParaRPr lang="en-US" altLang="ko-KR" dirty="0"/>
          </a:p>
          <a:p>
            <a:pPr lvl="1"/>
            <a:r>
              <a:rPr lang="en-US" altLang="ko-KR" dirty="0"/>
              <a:t>p30 </a:t>
            </a:r>
            <a:r>
              <a:rPr lang="ko-KR" altLang="en-US" dirty="0"/>
              <a:t>표 참조</a:t>
            </a:r>
          </a:p>
        </p:txBody>
      </p:sp>
    </p:spTree>
    <p:extLst>
      <p:ext uri="{BB962C8B-B14F-4D97-AF65-F5344CB8AC3E}">
        <p14:creationId xmlns:p14="http://schemas.microsoft.com/office/powerpoint/2010/main" val="3713772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8376B-3EAA-0D62-B893-57A996AA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EFA54E-5FFE-10B4-4A6D-58EBE4F4D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코틀린</a:t>
            </a:r>
            <a:endParaRPr lang="en-US" altLang="ko-KR" dirty="0"/>
          </a:p>
          <a:p>
            <a:pPr lvl="1"/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‘</a:t>
            </a:r>
            <a:r>
              <a:rPr lang="ko-KR" altLang="en-US" dirty="0" err="1"/>
              <a:t>코틀린</a:t>
            </a:r>
            <a:r>
              <a:rPr lang="en-US" altLang="ko-KR" dirty="0"/>
              <a:t>’</a:t>
            </a:r>
            <a:r>
              <a:rPr lang="ko-KR" altLang="en-US" dirty="0"/>
              <a:t>을 공식 언어로 채택</a:t>
            </a:r>
            <a:endParaRPr lang="en-US" altLang="ko-KR" dirty="0"/>
          </a:p>
          <a:p>
            <a:pPr lvl="1"/>
            <a:r>
              <a:rPr lang="en-US" altLang="ko-KR" dirty="0"/>
              <a:t>p32 </a:t>
            </a:r>
            <a:r>
              <a:rPr lang="ko-KR" altLang="en-US" dirty="0"/>
              <a:t>하단 그림 참조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함수형 프로그래밍 언어</a:t>
            </a:r>
            <a:endParaRPr lang="en-US" altLang="ko-KR" dirty="0"/>
          </a:p>
          <a:p>
            <a:pPr lvl="1"/>
            <a:r>
              <a:rPr lang="en-US" altLang="ko-KR" dirty="0"/>
              <a:t>p33 / p34 </a:t>
            </a:r>
            <a:r>
              <a:rPr lang="ko-KR" altLang="en-US" dirty="0"/>
              <a:t>코드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0176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C6D53-CB76-0114-BD5A-38F88AC22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안드로이드 </a:t>
            </a:r>
            <a:r>
              <a:rPr lang="ko-KR" altLang="en-US" dirty="0" err="1"/>
              <a:t>아키텍쳐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1AAB4-65D7-DF5E-C0E7-8369C4BFD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소스 코드 작성에서 실행까지</a:t>
            </a:r>
            <a:endParaRPr lang="en-US" altLang="ko-KR" dirty="0"/>
          </a:p>
          <a:p>
            <a:pPr lvl="1"/>
            <a:r>
              <a:rPr lang="ko-KR" altLang="en-US" dirty="0"/>
              <a:t>소스</a:t>
            </a:r>
            <a:r>
              <a:rPr lang="en-US" altLang="ko-KR" dirty="0"/>
              <a:t> </a:t>
            </a:r>
            <a:r>
              <a:rPr lang="ko-KR" altLang="en-US" dirty="0"/>
              <a:t>코드 작성</a:t>
            </a:r>
            <a:endParaRPr lang="en-US" altLang="ko-KR" dirty="0"/>
          </a:p>
          <a:p>
            <a:pPr lvl="1"/>
            <a:r>
              <a:rPr lang="ko-KR" altLang="en-US" dirty="0"/>
              <a:t>설치 파일 생성</a:t>
            </a:r>
            <a:endParaRPr lang="en-US" altLang="ko-KR" dirty="0"/>
          </a:p>
          <a:p>
            <a:pPr lvl="1"/>
            <a:r>
              <a:rPr lang="ko-KR" altLang="en-US" dirty="0"/>
              <a:t>업로드</a:t>
            </a:r>
            <a:endParaRPr lang="en-US" altLang="ko-KR" dirty="0"/>
          </a:p>
          <a:p>
            <a:pPr lvl="1"/>
            <a:r>
              <a:rPr lang="ko-KR" altLang="en-US" dirty="0"/>
              <a:t>앱 등록</a:t>
            </a:r>
            <a:endParaRPr lang="en-US" altLang="ko-KR" dirty="0"/>
          </a:p>
          <a:p>
            <a:pPr lvl="1"/>
            <a:r>
              <a:rPr lang="ko-KR" altLang="en-US" dirty="0"/>
              <a:t>앱 선택</a:t>
            </a:r>
            <a:r>
              <a:rPr lang="en-US" altLang="ko-KR" dirty="0"/>
              <a:t>/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ko-KR" altLang="en-US" dirty="0"/>
              <a:t>스마트 기기에서 실행</a:t>
            </a:r>
            <a:endParaRPr lang="en-US" altLang="ko-KR" dirty="0"/>
          </a:p>
          <a:p>
            <a:r>
              <a:rPr lang="en-US" altLang="ko-KR" dirty="0"/>
              <a:t>p36 </a:t>
            </a:r>
            <a:r>
              <a:rPr lang="ko-KR" altLang="en-US" dirty="0"/>
              <a:t>그림</a:t>
            </a:r>
            <a:r>
              <a:rPr lang="en-US" altLang="ko-KR" dirty="0"/>
              <a:t> </a:t>
            </a:r>
            <a:r>
              <a:rPr lang="ko-KR" altLang="en-US" dirty="0"/>
              <a:t>참조</a:t>
            </a:r>
          </a:p>
        </p:txBody>
      </p:sp>
    </p:spTree>
    <p:extLst>
      <p:ext uri="{BB962C8B-B14F-4D97-AF65-F5344CB8AC3E}">
        <p14:creationId xmlns:p14="http://schemas.microsoft.com/office/powerpoint/2010/main" val="685695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875F5-6DC5-F2DF-AAFC-D35E47081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63E026-45BE-B7DD-67A7-F2F53C3E4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빌드</a:t>
            </a:r>
            <a:endParaRPr lang="en-US" altLang="ko-KR" dirty="0"/>
          </a:p>
          <a:p>
            <a:pPr lvl="1"/>
            <a:r>
              <a:rPr lang="ko-KR" altLang="en-US" dirty="0"/>
              <a:t>컴파일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안드로이드에서 빌드</a:t>
            </a:r>
            <a:endParaRPr lang="en-US" altLang="ko-KR" dirty="0"/>
          </a:p>
          <a:p>
            <a:pPr lvl="2"/>
            <a:r>
              <a:rPr lang="en-US" altLang="ko-KR" dirty="0"/>
              <a:t>p39 </a:t>
            </a:r>
            <a:r>
              <a:rPr lang="ko-KR" altLang="en-US" dirty="0"/>
              <a:t>그림 참조</a:t>
            </a:r>
            <a:endParaRPr lang="en-US" altLang="ko-KR" dirty="0"/>
          </a:p>
          <a:p>
            <a:r>
              <a:rPr lang="ko-KR" altLang="en-US" dirty="0"/>
              <a:t>설치와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1"/>
            <a:r>
              <a:rPr lang="en-US" altLang="ko-KR" dirty="0"/>
              <a:t>p40 </a:t>
            </a:r>
            <a:r>
              <a:rPr lang="ko-KR" altLang="en-US" dirty="0"/>
              <a:t>그림</a:t>
            </a:r>
            <a:r>
              <a:rPr lang="en-US" altLang="ko-KR" dirty="0"/>
              <a:t> </a:t>
            </a:r>
            <a:r>
              <a:rPr lang="ko-KR" altLang="en-US" dirty="0"/>
              <a:t>참조</a:t>
            </a:r>
          </a:p>
        </p:txBody>
      </p:sp>
    </p:spTree>
    <p:extLst>
      <p:ext uri="{BB962C8B-B14F-4D97-AF65-F5344CB8AC3E}">
        <p14:creationId xmlns:p14="http://schemas.microsoft.com/office/powerpoint/2010/main" val="1565372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EE4F-87A4-5758-2AB0-5241867EE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새롭게</a:t>
            </a:r>
            <a:r>
              <a:rPr lang="en-US" altLang="ko-KR" dirty="0"/>
              <a:t> </a:t>
            </a:r>
            <a:r>
              <a:rPr lang="ko-KR" altLang="en-US" dirty="0"/>
              <a:t>다루는 것들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618428-A960-5424-66B4-B8B906AC0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젯팩</a:t>
            </a:r>
            <a:endParaRPr lang="en-US" altLang="ko-KR" dirty="0"/>
          </a:p>
          <a:p>
            <a:pPr lvl="1"/>
            <a:r>
              <a:rPr lang="ko-KR" altLang="en-US" dirty="0" err="1"/>
              <a:t>젯팩을</a:t>
            </a:r>
            <a:r>
              <a:rPr lang="ko-KR" altLang="en-US" dirty="0"/>
              <a:t> 사용하는 이유</a:t>
            </a:r>
            <a:endParaRPr lang="en-US" altLang="ko-KR" dirty="0"/>
          </a:p>
          <a:p>
            <a:pPr lvl="2"/>
            <a:r>
              <a:rPr lang="ko-KR" altLang="en-US" dirty="0"/>
              <a:t>하위 버전 호환성</a:t>
            </a:r>
            <a:endParaRPr lang="en-US" altLang="ko-KR" dirty="0"/>
          </a:p>
          <a:p>
            <a:pPr lvl="2"/>
            <a:r>
              <a:rPr lang="ko-KR" altLang="en-US" dirty="0"/>
              <a:t>반복되는 코드 제거</a:t>
            </a:r>
            <a:endParaRPr lang="en-US" altLang="ko-KR" dirty="0"/>
          </a:p>
          <a:p>
            <a:pPr lvl="2"/>
            <a:r>
              <a:rPr lang="ko-KR" altLang="en-US" dirty="0"/>
              <a:t>낮은 복잡도</a:t>
            </a:r>
            <a:r>
              <a:rPr lang="en-US" altLang="ko-KR" dirty="0"/>
              <a:t>	: </a:t>
            </a:r>
            <a:r>
              <a:rPr lang="ko-KR" altLang="en-US" dirty="0"/>
              <a:t>모든 버전 및 기기에서 일관된 동작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2303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8D49D-91EC-13E8-718C-F579DC03B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1B6027-7261-1E9F-7CC8-827EAD323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FF0000"/>
                </a:solidFill>
              </a:rPr>
              <a:t>뷰바인딩</a:t>
            </a:r>
            <a:r>
              <a:rPr lang="en-US" altLang="ko-KR" dirty="0">
                <a:solidFill>
                  <a:srgbClr val="FF0000"/>
                </a:solidFill>
              </a:rPr>
              <a:t>(View Binding)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코드의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양을 줄이기 위해서 반드시 사용 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 err="1">
                <a:solidFill>
                  <a:srgbClr val="FF0000"/>
                </a:solidFill>
              </a:rPr>
              <a:t>gradle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파일에서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</a:p>
          <a:p>
            <a:pPr lvl="2"/>
            <a:r>
              <a:rPr lang="en-US" altLang="ko-KR" dirty="0" err="1">
                <a:solidFill>
                  <a:srgbClr val="FF0000"/>
                </a:solidFill>
              </a:rPr>
              <a:t>bindingFeatures</a:t>
            </a:r>
            <a:r>
              <a:rPr lang="en-US" altLang="ko-KR" dirty="0">
                <a:solidFill>
                  <a:srgbClr val="FF0000"/>
                </a:solidFill>
              </a:rPr>
              <a:t> {</a:t>
            </a:r>
          </a:p>
          <a:p>
            <a:pPr lvl="3"/>
            <a:r>
              <a:rPr lang="en-US" altLang="ko-KR" dirty="0" err="1">
                <a:solidFill>
                  <a:srgbClr val="FF0000"/>
                </a:solidFill>
              </a:rPr>
              <a:t>viewBinding</a:t>
            </a:r>
            <a:r>
              <a:rPr lang="en-US" altLang="ko-KR" dirty="0">
                <a:solidFill>
                  <a:srgbClr val="FF0000"/>
                </a:solidFill>
              </a:rPr>
              <a:t>: true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Activity( .kt)</a:t>
            </a:r>
            <a:r>
              <a:rPr lang="ko-KR" altLang="en-US" dirty="0">
                <a:solidFill>
                  <a:srgbClr val="FF0000"/>
                </a:solidFill>
              </a:rPr>
              <a:t> 파일에서 </a:t>
            </a:r>
            <a:endParaRPr lang="en-US" altLang="ko-KR" dirty="0">
              <a:solidFill>
                <a:srgbClr val="FF0000"/>
              </a:solidFill>
            </a:endParaRP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var </a:t>
            </a:r>
            <a:r>
              <a:rPr lang="en-US" altLang="ko-KR" i="1" dirty="0">
                <a:solidFill>
                  <a:srgbClr val="FF0000"/>
                </a:solidFill>
              </a:rPr>
              <a:t>binding</a:t>
            </a:r>
            <a:r>
              <a:rPr lang="en-US" altLang="ko-KR" dirty="0">
                <a:solidFill>
                  <a:srgbClr val="FF0000"/>
                </a:solidFill>
              </a:rPr>
              <a:t> = </a:t>
            </a:r>
            <a:r>
              <a:rPr lang="ko-KR" altLang="en-US" u="sng" dirty="0">
                <a:solidFill>
                  <a:schemeClr val="tx2"/>
                </a:solidFill>
              </a:rPr>
              <a:t>레이아웃파일명</a:t>
            </a:r>
            <a:r>
              <a:rPr lang="en-US" altLang="ko-KR" u="sng" dirty="0" err="1">
                <a:solidFill>
                  <a:srgbClr val="FF0000"/>
                </a:solidFill>
              </a:rPr>
              <a:t>Binding</a:t>
            </a:r>
            <a:r>
              <a:rPr lang="en-US" altLang="ko-KR" dirty="0" err="1">
                <a:solidFill>
                  <a:srgbClr val="FF0000"/>
                </a:solidFill>
              </a:rPr>
              <a:t>.inflate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layoutInflater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US" altLang="ko-KR" dirty="0" err="1">
                <a:solidFill>
                  <a:srgbClr val="FF0000"/>
                </a:solidFill>
              </a:rPr>
              <a:t>setContentView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i="1" dirty="0" err="1">
                <a:solidFill>
                  <a:srgbClr val="FF0000"/>
                </a:solidFill>
              </a:rPr>
              <a:t>binding</a:t>
            </a:r>
            <a:r>
              <a:rPr lang="en-US" altLang="ko-KR" dirty="0" err="1">
                <a:solidFill>
                  <a:srgbClr val="FF0000"/>
                </a:solidFill>
              </a:rPr>
              <a:t>.root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8813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F618B-AFC9-364F-3B16-5810B207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7D7AD5-C65E-BA5D-179B-9F3B38BBA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코루틴</a:t>
            </a:r>
            <a:endParaRPr lang="en-US" altLang="ko-KR" dirty="0"/>
          </a:p>
          <a:p>
            <a:pPr lvl="1"/>
            <a:r>
              <a:rPr lang="ko-KR" altLang="en-US" dirty="0" err="1"/>
              <a:t>경량화된</a:t>
            </a:r>
            <a:r>
              <a:rPr lang="ko-KR" altLang="en-US"/>
              <a:t> 스레드 </a:t>
            </a:r>
          </a:p>
        </p:txBody>
      </p:sp>
    </p:spTree>
    <p:extLst>
      <p:ext uri="{BB962C8B-B14F-4D97-AF65-F5344CB8AC3E}">
        <p14:creationId xmlns:p14="http://schemas.microsoft.com/office/powerpoint/2010/main" val="3862594460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24</TotalTime>
  <Words>163</Words>
  <Application>Microsoft Office PowerPoint</Application>
  <PresentationFormat>와이드스크린</PresentationFormat>
  <Paragraphs>47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Arial</vt:lpstr>
      <vt:lpstr>Candara</vt:lpstr>
      <vt:lpstr>Corbel</vt:lpstr>
      <vt:lpstr>Wingdings 3</vt:lpstr>
      <vt:lpstr>New_Education02</vt:lpstr>
      <vt:lpstr>01 코드린 안드로이드 이해하기</vt:lpstr>
      <vt:lpstr>안드로이드와 코틀린</vt:lpstr>
      <vt:lpstr>PowerPoint 프레젠테이션</vt:lpstr>
      <vt:lpstr>안드로이드 아키텍쳐</vt:lpstr>
      <vt:lpstr>PowerPoint 프레젠테이션</vt:lpstr>
      <vt:lpstr>새롭게 다루는 것들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코드린 안드로이드 이해하기</dc:title>
  <dc:creator>병렬 이</dc:creator>
  <cp:lastModifiedBy>병렬 이</cp:lastModifiedBy>
  <cp:revision>1</cp:revision>
  <dcterms:created xsi:type="dcterms:W3CDTF">2024-03-27T08:12:11Z</dcterms:created>
  <dcterms:modified xsi:type="dcterms:W3CDTF">2024-03-27T08:36:56Z</dcterms:modified>
</cp:coreProperties>
</file>