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74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2989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68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2633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21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1155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97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5C222FE-6AC4-4895-A0F9-3ECEE8BEB2A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A8D9-13F4-E5B8-CA49-39EC0A847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코틀린 기본 문법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AE03C-9B8C-186C-A2EE-9CF7B5A4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5CDF-97B7-A799-3A44-CBFFAF26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9FC99-0DF8-AE76-B6C0-ABB3BAF7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when 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파라미터</a:t>
            </a:r>
            <a:r>
              <a:rPr lang="en-US" altLang="ko-KR" dirty="0"/>
              <a:t>’</a:t>
            </a:r>
            <a:r>
              <a:rPr lang="ko-KR" altLang="en-US" dirty="0"/>
              <a:t>없이 사용</a:t>
            </a:r>
            <a:endParaRPr lang="en-US" altLang="ko-KR" dirty="0"/>
          </a:p>
          <a:p>
            <a:pPr lvl="1"/>
            <a:r>
              <a:rPr lang="en-US" altLang="ko-KR" dirty="0"/>
              <a:t>when {</a:t>
            </a:r>
          </a:p>
          <a:p>
            <a:pPr lvl="2"/>
            <a:r>
              <a:rPr lang="ko-KR" altLang="en-US" dirty="0"/>
              <a:t>조건</a:t>
            </a:r>
            <a:r>
              <a:rPr lang="en-US" altLang="ko-KR" dirty="0"/>
              <a:t>1 -&gt; { 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의 결과가 참일 때 실행할 문장 </a:t>
            </a:r>
            <a:r>
              <a:rPr lang="en-US" altLang="ko-KR" dirty="0"/>
              <a:t>}</a:t>
            </a:r>
          </a:p>
          <a:p>
            <a:pPr lvl="2"/>
            <a:r>
              <a:rPr lang="ko-KR" altLang="en-US" dirty="0"/>
              <a:t>조건</a:t>
            </a:r>
            <a:r>
              <a:rPr lang="en-US" altLang="ko-KR" dirty="0"/>
              <a:t>2 -&gt; { </a:t>
            </a:r>
            <a:r>
              <a:rPr lang="ko-KR" altLang="en-US" dirty="0"/>
              <a:t>조건</a:t>
            </a:r>
            <a:r>
              <a:rPr lang="en-US" altLang="ko-KR" dirty="0"/>
              <a:t>2</a:t>
            </a:r>
            <a:r>
              <a:rPr lang="ko-KR" altLang="en-US" dirty="0"/>
              <a:t>의 결과가 참일 때 실행할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…</a:t>
            </a:r>
          </a:p>
          <a:p>
            <a:pPr lvl="2"/>
            <a:r>
              <a:rPr lang="en-US" altLang="ko-KR" dirty="0"/>
              <a:t>Else { </a:t>
            </a:r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모든 조건에서 참이 없을 때 실행할 문장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33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63DD1-8ED6-5589-49E3-57812271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컬렉션</a:t>
            </a:r>
            <a:r>
              <a:rPr lang="en-US" altLang="ko-KR" dirty="0"/>
              <a:t>(Collection)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CA084-441C-2DE3-3677-AB6D0346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75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F6E1F-8C25-6813-B250-773F42C3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153F9-486A-9544-ABE0-44446EF9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for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 err="1"/>
              <a:t>종료값</a:t>
            </a:r>
            <a:r>
              <a:rPr lang="en-US" altLang="ko-KR" dirty="0"/>
              <a:t>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for(index  in  1..10) {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)  }           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에러 원인은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until</a:t>
            </a:r>
            <a:r>
              <a:rPr lang="en-US" altLang="ko-KR" dirty="0"/>
              <a:t>  </a:t>
            </a:r>
            <a:r>
              <a:rPr lang="ko-KR" altLang="en-US" dirty="0" err="1"/>
              <a:t>종료값</a:t>
            </a:r>
            <a:r>
              <a:rPr lang="en-US" altLang="ko-KR" dirty="0"/>
              <a:t>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for(index</a:t>
            </a:r>
            <a:r>
              <a:rPr lang="ko-KR" altLang="en-US" dirty="0"/>
              <a:t>  </a:t>
            </a:r>
            <a:r>
              <a:rPr lang="en-US" altLang="ko-KR" dirty="0"/>
              <a:t>in</a:t>
            </a:r>
            <a:r>
              <a:rPr lang="ko-KR" altLang="en-US" dirty="0"/>
              <a:t>  </a:t>
            </a:r>
            <a:r>
              <a:rPr lang="en-US" altLang="ko-KR" dirty="0"/>
              <a:t>1 until 10) {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)  }   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에러 원인은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 err="1"/>
              <a:t>종료값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step</a:t>
            </a:r>
            <a:r>
              <a:rPr lang="en-US" altLang="ko-KR" dirty="0"/>
              <a:t> 3)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for(index</a:t>
            </a:r>
            <a:r>
              <a:rPr lang="ko-KR" altLang="en-US" dirty="0"/>
              <a:t>  </a:t>
            </a:r>
            <a:r>
              <a:rPr lang="en-US" altLang="ko-KR" dirty="0"/>
              <a:t>in</a:t>
            </a:r>
            <a:r>
              <a:rPr lang="ko-KR" altLang="en-US" dirty="0"/>
              <a:t>  </a:t>
            </a:r>
            <a:r>
              <a:rPr lang="en-US" altLang="ko-KR" dirty="0"/>
              <a:t>1..10 step 3) {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)  }    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위의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예에서 에러 원인과 출력되는 행수는 </a:t>
            </a:r>
            <a:r>
              <a:rPr lang="en-US" altLang="ko-KR" dirty="0">
                <a:solidFill>
                  <a:srgbClr val="FF0000"/>
                </a:solidFill>
              </a:rPr>
              <a:t>???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step</a:t>
            </a:r>
            <a:r>
              <a:rPr lang="ko-KR" altLang="en-US" dirty="0">
                <a:solidFill>
                  <a:srgbClr val="FF0000"/>
                </a:solidFill>
              </a:rPr>
              <a:t>을 음수로 하면</a:t>
            </a:r>
            <a:r>
              <a:rPr lang="en-US" altLang="ko-KR" dirty="0">
                <a:solidFill>
                  <a:srgbClr val="FF0000"/>
                </a:solidFill>
              </a:rPr>
              <a:t>??? </a:t>
            </a:r>
            <a:r>
              <a:rPr lang="ko-KR" altLang="en-US" dirty="0" err="1">
                <a:solidFill>
                  <a:srgbClr val="FF0000"/>
                </a:solidFill>
              </a:rPr>
              <a:t>시작값이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종료값보다</a:t>
            </a:r>
            <a:r>
              <a:rPr lang="ko-KR" altLang="en-US" dirty="0">
                <a:solidFill>
                  <a:srgbClr val="FF0000"/>
                </a:solidFill>
              </a:rPr>
              <a:t> 크면</a:t>
            </a:r>
            <a:r>
              <a:rPr lang="en-US" altLang="ko-KR" dirty="0">
                <a:solidFill>
                  <a:srgbClr val="FF0000"/>
                </a:solidFill>
              </a:rPr>
              <a:t>???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 err="1"/>
              <a:t>종료값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downTo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3</a:t>
            </a:r>
            <a:r>
              <a:rPr lang="en-US" altLang="ko-KR" dirty="0">
                <a:solidFill>
                  <a:srgbClr val="0070C0"/>
                </a:solidFill>
              </a:rPr>
              <a:t> [step 3]</a:t>
            </a:r>
            <a:r>
              <a:rPr lang="en-US" altLang="ko-KR" dirty="0"/>
              <a:t>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10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3A57A-6190-7FAE-ADF1-BD7D164D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53C0F-C74B-F425-4471-723E2C3D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– </a:t>
            </a:r>
            <a:r>
              <a:rPr lang="ko-KR" altLang="en-US" dirty="0"/>
              <a:t>컬렉션을 이용한 반복</a:t>
            </a:r>
            <a:endParaRPr lang="en-US" altLang="ko-KR" dirty="0"/>
          </a:p>
          <a:p>
            <a:pPr lvl="1"/>
            <a:r>
              <a:rPr lang="en-US" altLang="ko-KR" dirty="0"/>
              <a:t>for(index in </a:t>
            </a:r>
            <a:r>
              <a:rPr lang="ko-KR" altLang="en-US" dirty="0"/>
              <a:t>컬렉션</a:t>
            </a:r>
            <a:r>
              <a:rPr lang="en-US" altLang="ko-KR" dirty="0"/>
              <a:t>) { </a:t>
            </a:r>
            <a:r>
              <a:rPr lang="ko-KR" altLang="en-US" dirty="0"/>
              <a:t>반복 실행할 문장 </a:t>
            </a: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7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F8C1-6481-D0EC-F995-DE02A44A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8D93B-E27D-E6F5-313D-B66F98B2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로그 활용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 err="1"/>
              <a:t>log.d</a:t>
            </a:r>
            <a:r>
              <a:rPr lang="en-US" altLang="ko-KR" dirty="0"/>
              <a:t>(“</a:t>
            </a:r>
            <a:r>
              <a:rPr lang="ko-KR" altLang="en-US" dirty="0"/>
              <a:t>태그</a:t>
            </a:r>
            <a:r>
              <a:rPr lang="en-US" altLang="ko-KR" dirty="0"/>
              <a:t>”, “</a:t>
            </a:r>
            <a:r>
              <a:rPr lang="ko-KR" altLang="en-US" dirty="0"/>
              <a:t>메시지</a:t>
            </a:r>
            <a:r>
              <a:rPr lang="en-US" altLang="ko-KR" dirty="0"/>
              <a:t>”)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LogCat</a:t>
            </a:r>
            <a:r>
              <a:rPr lang="en-US" altLang="ko-KR" dirty="0"/>
              <a:t> </a:t>
            </a:r>
            <a:r>
              <a:rPr lang="ko-KR" altLang="en-US" dirty="0"/>
              <a:t>창에 지정된 </a:t>
            </a:r>
            <a:r>
              <a:rPr lang="en-US" altLang="ko-KR" dirty="0"/>
              <a:t>“</a:t>
            </a:r>
            <a:r>
              <a:rPr lang="ko-KR" altLang="en-US" dirty="0"/>
              <a:t>태그</a:t>
            </a:r>
            <a:r>
              <a:rPr lang="en-US" altLang="ko-KR" dirty="0"/>
              <a:t>”,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  <a:r>
              <a:rPr lang="ko-KR" altLang="en-US" dirty="0"/>
              <a:t> 표시 확인</a:t>
            </a:r>
          </a:p>
        </p:txBody>
      </p:sp>
    </p:spTree>
    <p:extLst>
      <p:ext uri="{BB962C8B-B14F-4D97-AF65-F5344CB8AC3E}">
        <p14:creationId xmlns:p14="http://schemas.microsoft.com/office/powerpoint/2010/main" val="280535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75DF-27FD-7D5F-08A0-7342733E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코틀린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50066-028F-ED10-F123-60FCB4D3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코틀린 </a:t>
            </a:r>
            <a:r>
              <a:rPr lang="ko-KR" altLang="en-US" dirty="0">
                <a:solidFill>
                  <a:schemeClr val="accent1"/>
                </a:solidFill>
              </a:rPr>
              <a:t>변수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var </a:t>
            </a:r>
            <a:r>
              <a:rPr lang="ko-KR" altLang="en-US" dirty="0"/>
              <a:t>변수이름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endParaRPr lang="en-US" altLang="ko-KR" dirty="0"/>
          </a:p>
          <a:p>
            <a:pPr lvl="2"/>
            <a:r>
              <a:rPr lang="ko-KR" altLang="en-US" dirty="0"/>
              <a:t>변수에</a:t>
            </a:r>
            <a:r>
              <a:rPr lang="en-US" altLang="ko-KR" dirty="0"/>
              <a:t> </a:t>
            </a:r>
            <a:r>
              <a:rPr lang="ko-KR" altLang="en-US" dirty="0"/>
              <a:t>할당되는 값의 성격에 따라 타입 결정</a:t>
            </a:r>
            <a:endParaRPr lang="en-US" altLang="ko-KR" dirty="0"/>
          </a:p>
          <a:p>
            <a:pPr lvl="1"/>
            <a:r>
              <a:rPr lang="en-US" altLang="ko-KR" dirty="0"/>
              <a:t>Var </a:t>
            </a:r>
            <a:r>
              <a:rPr lang="ko-KR" altLang="en-US" dirty="0"/>
              <a:t>변수이름</a:t>
            </a:r>
            <a:r>
              <a:rPr lang="en-US" altLang="ko-KR" dirty="0"/>
              <a:t>: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2"/>
            <a:r>
              <a:rPr lang="ko-KR" altLang="en-US" dirty="0"/>
              <a:t>변수에 할당되는 값이 없이</a:t>
            </a:r>
            <a:r>
              <a:rPr lang="en-US" altLang="ko-KR" dirty="0"/>
              <a:t>, </a:t>
            </a:r>
            <a:r>
              <a:rPr lang="ko-KR" altLang="en-US" dirty="0"/>
              <a:t>타입만 결정</a:t>
            </a:r>
            <a:endParaRPr lang="en-US" altLang="ko-KR" dirty="0"/>
          </a:p>
          <a:p>
            <a:r>
              <a:rPr lang="ko-KR" altLang="en-US" dirty="0"/>
              <a:t>코틀린 데이터 타입</a:t>
            </a:r>
            <a:endParaRPr lang="en-US" altLang="ko-KR" dirty="0"/>
          </a:p>
          <a:p>
            <a:pPr lvl="1"/>
            <a:r>
              <a:rPr lang="en-US" altLang="ko-KR" dirty="0"/>
              <a:t>p103 </a:t>
            </a:r>
            <a:r>
              <a:rPr lang="ko-KR" altLang="en-US" dirty="0"/>
              <a:t>표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42478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414FE-9F90-1809-2322-3A55DEF0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ED368-0633-F7D4-61D8-C378E842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템플릿</a:t>
            </a:r>
            <a:endParaRPr lang="en-US" altLang="ko-KR" dirty="0"/>
          </a:p>
          <a:p>
            <a:pPr lvl="1"/>
            <a:r>
              <a:rPr lang="en-US" altLang="ko-KR" dirty="0"/>
              <a:t>var name=“</a:t>
            </a:r>
            <a:r>
              <a:rPr lang="ko-KR" altLang="en-US" dirty="0"/>
              <a:t>홍길동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 err="1"/>
              <a:t>Log.d</a:t>
            </a:r>
            <a:r>
              <a:rPr lang="en-US" altLang="ko-KR" dirty="0"/>
              <a:t>(“</a:t>
            </a:r>
            <a:r>
              <a:rPr lang="ko-KR" altLang="en-US" dirty="0"/>
              <a:t>태그</a:t>
            </a:r>
            <a:r>
              <a:rPr lang="en-US" altLang="ko-KR" dirty="0"/>
              <a:t>”, “</a:t>
            </a:r>
            <a:r>
              <a:rPr lang="ko-KR" altLang="en-US" dirty="0"/>
              <a:t>이름은 </a:t>
            </a:r>
            <a:r>
              <a:rPr lang="en-US" altLang="ko-KR" dirty="0"/>
              <a:t>${name}</a:t>
            </a:r>
            <a:r>
              <a:rPr lang="ko-KR" altLang="en-US" dirty="0"/>
              <a:t>입니다</a:t>
            </a:r>
            <a:r>
              <a:rPr lang="en-US" altLang="ko-KR" dirty="0"/>
              <a:t>.”)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74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3FBB-3C5C-0ED9-AEE6-7D3358B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4D848-A62D-EB1C-6F59-31F0E862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읽기 전용</a:t>
            </a:r>
            <a:r>
              <a:rPr lang="en-US" altLang="ko-KR" dirty="0"/>
              <a:t>(read only)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변수이름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ko-KR" altLang="en-US" dirty="0"/>
              <a:t>읽기 전용 변수는 변수를 선언할 때 값을 할당하고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이후에는 값을 할당할 수 없음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이름 작성 규칙</a:t>
            </a:r>
            <a:endParaRPr lang="en-US" altLang="ko-KR" dirty="0"/>
          </a:p>
          <a:p>
            <a:pPr lvl="1"/>
            <a:r>
              <a:rPr lang="ko-KR" altLang="en-US" dirty="0"/>
              <a:t>변수 이름</a:t>
            </a:r>
            <a:r>
              <a:rPr lang="en-US" altLang="ko-KR" dirty="0"/>
              <a:t>, </a:t>
            </a:r>
            <a:r>
              <a:rPr lang="ko-KR" altLang="en-US" dirty="0"/>
              <a:t>함수 이름은 소문자로 시작</a:t>
            </a:r>
            <a:r>
              <a:rPr lang="en-US" altLang="ko-KR" dirty="0"/>
              <a:t>, camelCase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클래스 이름</a:t>
            </a:r>
            <a:r>
              <a:rPr lang="en-US" altLang="ko-KR" dirty="0"/>
              <a:t>(</a:t>
            </a:r>
            <a:r>
              <a:rPr lang="ko-KR" altLang="en-US" dirty="0"/>
              <a:t>액티비티 파일</a:t>
            </a:r>
            <a:r>
              <a:rPr lang="en-US" altLang="ko-KR" dirty="0"/>
              <a:t>)</a:t>
            </a:r>
            <a:r>
              <a:rPr lang="ko-KR" altLang="en-US" dirty="0"/>
              <a:t>은 대문자로 시작</a:t>
            </a:r>
            <a:r>
              <a:rPr lang="en-US" altLang="ko-KR" dirty="0"/>
              <a:t>, CamelCase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레이아웃 파일 이름은 소문자로 시작</a:t>
            </a:r>
            <a:r>
              <a:rPr lang="en-US" altLang="ko-KR" dirty="0"/>
              <a:t>, </a:t>
            </a:r>
            <a:r>
              <a:rPr lang="en-US" altLang="ko-KR" dirty="0" err="1"/>
              <a:t>snake_case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4645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BA1DA-67E4-7CF5-B46A-7D90AD0C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50D1B-F599-601B-9924-0961BB17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if</a:t>
            </a:r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</a:t>
            </a:r>
            <a:r>
              <a:rPr lang="ko-KR" altLang="en-US" dirty="0" err="1"/>
              <a:t>실행문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lvl="2"/>
            <a:r>
              <a:rPr lang="ko-KR" altLang="en-US" dirty="0" err="1"/>
              <a:t>실행문</a:t>
            </a:r>
            <a:endParaRPr lang="en-US" altLang="ko-KR" dirty="0"/>
          </a:p>
          <a:p>
            <a:pPr lvl="1"/>
            <a:r>
              <a:rPr lang="en-US" altLang="ko-KR" dirty="0"/>
              <a:t>} else {</a:t>
            </a:r>
          </a:p>
          <a:p>
            <a:pPr lvl="2"/>
            <a:r>
              <a:rPr lang="ko-KR" altLang="en-US" dirty="0" err="1"/>
              <a:t>실행문</a:t>
            </a:r>
            <a:endParaRPr lang="en-US" altLang="ko-KR" dirty="0"/>
          </a:p>
          <a:p>
            <a:pPr lvl="1"/>
            <a:r>
              <a:rPr lang="en-US" altLang="ko-KR" dirty="0"/>
              <a:t>}</a:t>
            </a:r>
          </a:p>
          <a:p>
            <a:r>
              <a:rPr lang="ko-KR" altLang="en-US" dirty="0"/>
              <a:t>조건에서 사용되는 연산자</a:t>
            </a:r>
            <a:r>
              <a:rPr lang="en-US" altLang="ko-KR" dirty="0"/>
              <a:t>: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ko-KR" altLang="en-US" dirty="0"/>
              <a:t>비교</a:t>
            </a:r>
            <a:r>
              <a:rPr lang="en-US" altLang="ko-KR" dirty="0"/>
              <a:t>)</a:t>
            </a:r>
            <a:r>
              <a:rPr lang="ko-KR" altLang="en-US" dirty="0"/>
              <a:t>연산과 논리 연산</a:t>
            </a:r>
            <a:endParaRPr lang="en-US" altLang="ko-KR" dirty="0"/>
          </a:p>
          <a:p>
            <a:pPr lvl="1"/>
            <a:r>
              <a:rPr lang="ko-KR" altLang="en-US" dirty="0"/>
              <a:t>관계연산자</a:t>
            </a:r>
            <a:r>
              <a:rPr lang="en-US" altLang="ko-KR" dirty="0"/>
              <a:t>: p115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논리연산자</a:t>
            </a:r>
            <a:r>
              <a:rPr lang="en-US" altLang="ko-KR" dirty="0"/>
              <a:t>: p115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20738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8B6DA-94BD-65D8-E2D1-FE36D5EF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B676E-819D-33B1-7ABF-06FF400E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** </a:t>
            </a:r>
            <a:r>
              <a:rPr lang="ko-KR" altLang="en-US" dirty="0"/>
              <a:t>주석</a:t>
            </a:r>
            <a:r>
              <a:rPr lang="en-US" altLang="ko-KR" dirty="0"/>
              <a:t>(Comment)</a:t>
            </a:r>
          </a:p>
          <a:p>
            <a:pPr lvl="1"/>
            <a:r>
              <a:rPr lang="en-US" altLang="ko-KR" dirty="0"/>
              <a:t>// </a:t>
            </a:r>
            <a:r>
              <a:rPr lang="ko-KR" altLang="en-US" dirty="0"/>
              <a:t>한 줄 주석</a:t>
            </a:r>
            <a:endParaRPr lang="en-US" altLang="ko-KR" dirty="0"/>
          </a:p>
          <a:p>
            <a:pPr lvl="1"/>
            <a:r>
              <a:rPr lang="en-US" altLang="ko-KR" dirty="0"/>
              <a:t>/*     …</a:t>
            </a:r>
            <a:r>
              <a:rPr lang="ko-KR" altLang="en-US" dirty="0"/>
              <a:t>여러 줄 주석 </a:t>
            </a:r>
            <a:r>
              <a:rPr lang="en-US" altLang="ko-KR" dirty="0"/>
              <a:t>…  */</a:t>
            </a:r>
          </a:p>
          <a:p>
            <a:pPr lvl="1"/>
            <a:r>
              <a:rPr lang="en-US" altLang="ko-KR" dirty="0"/>
              <a:t>/**  </a:t>
            </a:r>
            <a:r>
              <a:rPr lang="ko-KR" altLang="en-US" dirty="0"/>
              <a:t>문서화  </a:t>
            </a:r>
            <a:r>
              <a:rPr lang="en-US" altLang="ko-KR" dirty="0"/>
              <a:t>*/               </a:t>
            </a:r>
            <a:r>
              <a:rPr lang="ko-KR" altLang="en-US" dirty="0"/>
              <a:t>문서화 도구를 사용할 때 </a:t>
            </a:r>
          </a:p>
        </p:txBody>
      </p:sp>
    </p:spTree>
    <p:extLst>
      <p:ext uri="{BB962C8B-B14F-4D97-AF65-F5344CB8AC3E}">
        <p14:creationId xmlns:p14="http://schemas.microsoft.com/office/powerpoint/2010/main" val="111431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30C5-29A0-8E92-F67D-2129BE71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C7BBC-6DBA-0516-4FF6-5870E981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변수에 </a:t>
            </a:r>
            <a:r>
              <a:rPr lang="en-US" altLang="ko-KR" dirty="0"/>
              <a:t>if </a:t>
            </a:r>
            <a:r>
              <a:rPr lang="ko-KR" altLang="en-US" dirty="0"/>
              <a:t>문 할당하기</a:t>
            </a:r>
            <a:endParaRPr lang="en-US" altLang="ko-KR" dirty="0"/>
          </a:p>
          <a:p>
            <a:pPr lvl="1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a = 5</a:t>
            </a:r>
          </a:p>
          <a:p>
            <a:pPr lvl="1"/>
            <a:r>
              <a:rPr lang="en-US" altLang="ko-KR" dirty="0"/>
              <a:t>var b = 3</a:t>
            </a:r>
          </a:p>
          <a:p>
            <a:pPr lvl="1"/>
            <a:r>
              <a:rPr lang="en-US" altLang="ko-KR" dirty="0"/>
              <a:t>var bigger1 = if( a &gt; b) a else b</a:t>
            </a:r>
          </a:p>
          <a:p>
            <a:pPr lvl="1"/>
            <a:r>
              <a:rPr lang="en-US" altLang="ko-KR" dirty="0"/>
              <a:t>var bigger2 = (a &gt; b) ? a : b  ------ </a:t>
            </a:r>
            <a:r>
              <a:rPr lang="ko-KR" altLang="en-US" dirty="0">
                <a:solidFill>
                  <a:schemeClr val="accent1"/>
                </a:solidFill>
              </a:rPr>
              <a:t>코틀린 </a:t>
            </a:r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항 연산자 </a:t>
            </a:r>
            <a:r>
              <a:rPr lang="en-US" altLang="ko-KR" dirty="0">
                <a:solidFill>
                  <a:schemeClr val="accent1"/>
                </a:solidFill>
              </a:rPr>
              <a:t>X</a:t>
            </a:r>
          </a:p>
          <a:p>
            <a:pPr lvl="1"/>
            <a:r>
              <a:rPr lang="en-US" altLang="ko-KR" dirty="0"/>
              <a:t>var bigger3 = if ( a &gt; b) {</a:t>
            </a:r>
          </a:p>
          <a:p>
            <a:pPr lvl="2"/>
            <a:r>
              <a:rPr lang="en-US" altLang="ko-KR" dirty="0"/>
              <a:t>Var c = 30</a:t>
            </a:r>
          </a:p>
          <a:p>
            <a:pPr lvl="2"/>
            <a:r>
              <a:rPr lang="en-US" altLang="ko-KR" dirty="0"/>
              <a:t>a        // </a:t>
            </a:r>
            <a:r>
              <a:rPr lang="ko-KR" altLang="en-US" dirty="0"/>
              <a:t>마지막 값이 변수에 할당된다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} else {</a:t>
            </a:r>
          </a:p>
          <a:p>
            <a:pPr lvl="2"/>
            <a:r>
              <a:rPr lang="en-US" altLang="ko-KR" dirty="0"/>
              <a:t>b       // </a:t>
            </a:r>
            <a:r>
              <a:rPr lang="ko-KR" altLang="en-US" dirty="0"/>
              <a:t>마지막 값이 변수에 할당된다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}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3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3843D-A2BC-8322-0B50-9435BC12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4843E-F88B-5C0D-6266-535C89E1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when(</a:t>
            </a:r>
            <a:r>
              <a:rPr lang="ko-KR" altLang="en-US" dirty="0"/>
              <a:t>파라미터</a:t>
            </a:r>
            <a:r>
              <a:rPr lang="en-US" altLang="ko-KR" dirty="0"/>
              <a:t>) {</a:t>
            </a:r>
          </a:p>
          <a:p>
            <a:pPr lvl="2"/>
            <a:r>
              <a:rPr lang="ko-KR" altLang="en-US" dirty="0" err="1"/>
              <a:t>비교값</a:t>
            </a:r>
            <a:r>
              <a:rPr lang="en-US" altLang="ko-KR" dirty="0"/>
              <a:t>1 -&gt; {  </a:t>
            </a:r>
            <a:r>
              <a:rPr lang="ko-KR" altLang="en-US" dirty="0"/>
              <a:t>파라미터와 </a:t>
            </a:r>
            <a:r>
              <a:rPr lang="ko-KR" altLang="en-US" dirty="0" err="1"/>
              <a:t>비교값</a:t>
            </a:r>
            <a:r>
              <a:rPr lang="en-US" altLang="ko-KR" dirty="0"/>
              <a:t>1</a:t>
            </a:r>
            <a:r>
              <a:rPr lang="ko-KR" altLang="en-US" dirty="0"/>
              <a:t>이 같을 때 실행하는 문 </a:t>
            </a:r>
            <a:r>
              <a:rPr lang="en-US" altLang="ko-KR" dirty="0"/>
              <a:t>}</a:t>
            </a:r>
          </a:p>
          <a:p>
            <a:pPr lvl="2"/>
            <a:r>
              <a:rPr lang="ko-KR" altLang="en-US" dirty="0" err="1"/>
              <a:t>비교값</a:t>
            </a:r>
            <a:r>
              <a:rPr lang="en-US" altLang="ko-KR" dirty="0"/>
              <a:t>2 -&gt; {  </a:t>
            </a:r>
            <a:r>
              <a:rPr lang="ko-KR" altLang="en-US" dirty="0"/>
              <a:t>파라미터와 </a:t>
            </a:r>
            <a:r>
              <a:rPr lang="ko-KR" altLang="en-US" dirty="0" err="1"/>
              <a:t>비교값</a:t>
            </a:r>
            <a:r>
              <a:rPr lang="en-US" altLang="ko-KR" dirty="0"/>
              <a:t>2</a:t>
            </a:r>
            <a:r>
              <a:rPr lang="ko-KR" altLang="en-US" dirty="0"/>
              <a:t>이 같을 때 실행하는 문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…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{ </a:t>
            </a:r>
            <a:r>
              <a:rPr lang="ko-KR" altLang="en-US" dirty="0"/>
              <a:t>위의 조건에서 모두 일치하지 않을 때 실행하는 문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ko-KR" altLang="en-US" dirty="0" err="1"/>
              <a:t>비교값은</a:t>
            </a:r>
            <a:r>
              <a:rPr lang="ko-KR" altLang="en-US" dirty="0"/>
              <a:t> 콤마로 구분하여 여러 값을 나열 가능</a:t>
            </a:r>
            <a:endParaRPr lang="en-US" altLang="ko-KR" dirty="0"/>
          </a:p>
          <a:p>
            <a:pPr lvl="1"/>
            <a:r>
              <a:rPr lang="ko-KR" altLang="en-US" dirty="0" err="1"/>
              <a:t>비교값은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값</a:t>
            </a:r>
            <a:r>
              <a:rPr lang="en-US" altLang="ko-KR" dirty="0"/>
              <a:t>1..</a:t>
            </a:r>
            <a:r>
              <a:rPr lang="ko-KR" altLang="en-US" dirty="0"/>
              <a:t>값</a:t>
            </a:r>
            <a:r>
              <a:rPr lang="en-US" altLang="ko-KR" dirty="0"/>
              <a:t>2 </a:t>
            </a:r>
            <a:r>
              <a:rPr lang="ko-KR" altLang="en-US" dirty="0"/>
              <a:t>형식으로 범위 지정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31705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75</TotalTime>
  <Words>557</Words>
  <Application>Microsoft Office PowerPoint</Application>
  <PresentationFormat>와이드스크린</PresentationFormat>
  <Paragraphs>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Candara</vt:lpstr>
      <vt:lpstr>Corbel</vt:lpstr>
      <vt:lpstr>Wingdings 3</vt:lpstr>
      <vt:lpstr>New_Education02</vt:lpstr>
      <vt:lpstr>03 코틀린 기본 문법</vt:lpstr>
      <vt:lpstr>코딩 준비하기</vt:lpstr>
      <vt:lpstr>코틀린 변수</vt:lpstr>
      <vt:lpstr>PowerPoint 프레젠테이션</vt:lpstr>
      <vt:lpstr>PowerPoint 프레젠테이션</vt:lpstr>
      <vt:lpstr>조건문</vt:lpstr>
      <vt:lpstr>PowerPoint 프레젠테이션</vt:lpstr>
      <vt:lpstr>PowerPoint 프레젠테이션</vt:lpstr>
      <vt:lpstr>PowerPoint 프레젠테이션</vt:lpstr>
      <vt:lpstr>PowerPoint 프레젠테이션</vt:lpstr>
      <vt:lpstr>배열과 컬렉션(Collection)</vt:lpstr>
      <vt:lpstr>반복문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코틀린 기본 문법</dc:title>
  <dc:creator>병렬 이</dc:creator>
  <cp:lastModifiedBy>병렬 이</cp:lastModifiedBy>
  <cp:revision>4</cp:revision>
  <dcterms:created xsi:type="dcterms:W3CDTF">2024-03-27T09:06:22Z</dcterms:created>
  <dcterms:modified xsi:type="dcterms:W3CDTF">2024-03-27T10:21:26Z</dcterms:modified>
</cp:coreProperties>
</file>