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handoutMasterIdLst>
    <p:handoutMasterId r:id="rId9"/>
  </p:handoutMasterIdLst>
  <p:sldIdLst>
    <p:sldId id="256" r:id="rId2"/>
    <p:sldId id="353" r:id="rId3"/>
    <p:sldId id="354" r:id="rId4"/>
    <p:sldId id="355" r:id="rId5"/>
    <p:sldId id="356" r:id="rId6"/>
    <p:sldId id="31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FA4"/>
    <a:srgbClr val="42C9A8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6433" autoAdjust="0"/>
  </p:normalViewPr>
  <p:slideViewPr>
    <p:cSldViewPr snapToGrid="0">
      <p:cViewPr>
        <p:scale>
          <a:sx n="60" d="100"/>
          <a:sy n="60" d="100"/>
        </p:scale>
        <p:origin x="828" y="20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10.06.2019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401DF2CA-16AC-4A6F-BA76-83467214A317}" type="datetimeFigureOut">
              <a:rPr lang="ru-RU" smtClean="0"/>
              <a:pPr/>
              <a:t>10.06.2019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5E284C95-AC36-47D7-BA46-D13F2CF6C50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3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3D3A474-A970-4111-AB00-CC07202BC5E5}" type="datetimeFigureOut">
              <a:rPr lang="ru-RU" smtClean="0"/>
              <a:pPr/>
              <a:t>10.06.2019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17101CDA-C83E-414C-808C-D7CCDDEE976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0"/>
            <a:ext cx="9689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55" y="0"/>
            <a:ext cx="12191999" cy="6862073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03713" y="2116862"/>
            <a:ext cx="6624084" cy="15704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1" spc="100" dirty="0">
                <a:solidFill>
                  <a:schemeClr val="bg1"/>
                </a:solidFill>
                <a:latin typeface="맑은 고딕" panose="020B0503020000020004" pitchFamily="50" charset="-127"/>
                <a:ea typeface="Lato" panose="020F0502020204030203" pitchFamily="34" charset="0"/>
                <a:cs typeface="Poppins SemiBold" panose="02000000000000000000" pitchFamily="2" charset="0"/>
              </a:rPr>
              <a:t>Welcome to</a:t>
            </a:r>
          </a:p>
          <a:p>
            <a:pPr algn="ctr"/>
            <a:r>
              <a:rPr lang="en-US" sz="7200" b="1" spc="100" dirty="0">
                <a:solidFill>
                  <a:schemeClr val="bg1"/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My</a:t>
            </a:r>
            <a:r>
              <a:rPr lang="ko-KR" altLang="en-US" sz="7200" b="1" spc="100" dirty="0">
                <a:solidFill>
                  <a:schemeClr val="bg1"/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7200" b="1" spc="100" dirty="0">
                <a:solidFill>
                  <a:schemeClr val="bg1"/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Chatting</a:t>
            </a:r>
            <a:r>
              <a:rPr lang="ko-KR" altLang="en-US" sz="7200" b="1" spc="100" dirty="0">
                <a:solidFill>
                  <a:schemeClr val="bg1"/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981528" y="4651395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500" spc="300" dirty="0">
                <a:solidFill>
                  <a:schemeClr val="bg1"/>
                </a:solidFill>
                <a:latin typeface="맑은 고딕" panose="020B0503020000020004" pitchFamily="50" charset="-127"/>
                <a:ea typeface="Karla" pitchFamily="2" charset="0"/>
                <a:cs typeface="Poppins SemiBold" panose="02000000000000000000" pitchFamily="2" charset="0"/>
              </a:rPr>
              <a:t>20170273 </a:t>
            </a:r>
            <a:r>
              <a:rPr lang="ko-KR" altLang="en-US" sz="1500" spc="300" dirty="0">
                <a:solidFill>
                  <a:schemeClr val="bg1"/>
                </a:solidFill>
                <a:latin typeface="맑은 고딕" panose="020B0503020000020004" pitchFamily="50" charset="-127"/>
                <a:ea typeface="Karla" pitchFamily="2" charset="0"/>
                <a:cs typeface="Poppins SemiBold" panose="02000000000000000000" pitchFamily="2" charset="0"/>
              </a:rPr>
              <a:t>김지혜</a:t>
            </a:r>
            <a:endParaRPr lang="en-US" altLang="ko-KR" sz="1500" spc="300" dirty="0">
              <a:solidFill>
                <a:schemeClr val="bg1"/>
              </a:solidFill>
              <a:latin typeface="맑은 고딕" panose="020B0503020000020004" pitchFamily="50" charset="-127"/>
              <a:ea typeface="Karla" pitchFamily="2" charset="0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500" spc="300" dirty="0">
                <a:solidFill>
                  <a:schemeClr val="bg1"/>
                </a:solidFill>
                <a:latin typeface="맑은 고딕" panose="020B0503020000020004" pitchFamily="50" charset="-127"/>
                <a:ea typeface="Karla" pitchFamily="2" charset="0"/>
                <a:cs typeface="Poppins SemiBold" panose="02000000000000000000" pitchFamily="2" charset="0"/>
              </a:rPr>
              <a:t>20170275 </a:t>
            </a:r>
            <a:r>
              <a:rPr lang="ko-KR" altLang="en-US" sz="150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Karla" pitchFamily="2" charset="0"/>
                <a:cs typeface="Poppins SemiBold" panose="02000000000000000000" pitchFamily="2" charset="0"/>
              </a:rPr>
              <a:t>김치훈</a:t>
            </a:r>
            <a:endParaRPr lang="en-US" sz="1500" spc="300" dirty="0">
              <a:solidFill>
                <a:schemeClr val="bg1"/>
              </a:solidFill>
              <a:latin typeface="맑은 고딕" panose="020B0503020000020004" pitchFamily="50" charset="-127"/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3F1A03-C637-4916-A261-F36AB7A228CE}"/>
              </a:ext>
            </a:extLst>
          </p:cNvPr>
          <p:cNvSpPr/>
          <p:nvPr/>
        </p:nvSpPr>
        <p:spPr>
          <a:xfrm>
            <a:off x="5659559" y="129403"/>
            <a:ext cx="64823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61288" y="770108"/>
            <a:ext cx="2529612" cy="62284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LAYOUT</a:t>
            </a:r>
            <a:endParaRPr lang="en-US" b="1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797254" y="35040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Linux Libertine" panose="02000503000000000000" pitchFamily="2" charset="0"/>
                <a:cs typeface="Linux Libertine" panose="02000503000000000000" pitchFamily="2" charset="0"/>
              </a:rPr>
              <a:t>About Project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851763" y="725536"/>
            <a:ext cx="19992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38"/>
          <p:cNvSpPr/>
          <p:nvPr/>
        </p:nvSpPr>
        <p:spPr>
          <a:xfrm>
            <a:off x="457400" y="1752675"/>
            <a:ext cx="865839" cy="86583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 1  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31" name="Овал 37"/>
          <p:cNvSpPr/>
          <p:nvPr/>
        </p:nvSpPr>
        <p:spPr>
          <a:xfrm>
            <a:off x="429500" y="2923892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2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4" name="Овал 36"/>
          <p:cNvSpPr/>
          <p:nvPr/>
        </p:nvSpPr>
        <p:spPr>
          <a:xfrm>
            <a:off x="429500" y="4083395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3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6" name="Текст 11"/>
          <p:cNvSpPr txBox="1">
            <a:spLocks/>
          </p:cNvSpPr>
          <p:nvPr/>
        </p:nvSpPr>
        <p:spPr>
          <a:xfrm>
            <a:off x="1336832" y="203300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2000" b="1" kern="0" dirty="0">
                <a:latin typeface="+mn-ea"/>
                <a:cs typeface="Poppins" panose="02000000000000000000" pitchFamily="2" charset="0"/>
              </a:rPr>
              <a:t>전체 </a:t>
            </a:r>
            <a:r>
              <a:rPr lang="en-US" altLang="ko-KR" sz="2000" b="1" kern="0" dirty="0">
                <a:latin typeface="+mn-ea"/>
                <a:cs typeface="Poppins" panose="02000000000000000000" pitchFamily="2" charset="0"/>
              </a:rPr>
              <a:t>layout</a:t>
            </a:r>
            <a:endParaRPr lang="en-US" sz="2000" b="1" kern="0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42" name="Текст 11"/>
          <p:cNvSpPr txBox="1">
            <a:spLocks/>
          </p:cNvSpPr>
          <p:nvPr/>
        </p:nvSpPr>
        <p:spPr>
          <a:xfrm>
            <a:off x="1338124" y="3100052"/>
            <a:ext cx="1145969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SSL</a:t>
            </a:r>
          </a:p>
        </p:txBody>
      </p:sp>
      <p:sp>
        <p:nvSpPr>
          <p:cNvPr id="43" name="Текст 11"/>
          <p:cNvSpPr txBox="1">
            <a:spLocks/>
          </p:cNvSpPr>
          <p:nvPr/>
        </p:nvSpPr>
        <p:spPr>
          <a:xfrm>
            <a:off x="1336832" y="3558403"/>
            <a:ext cx="1564431" cy="476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통신 보안 강화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50" name="Текст 11"/>
          <p:cNvSpPr txBox="1">
            <a:spLocks/>
          </p:cNvSpPr>
          <p:nvPr/>
        </p:nvSpPr>
        <p:spPr>
          <a:xfrm>
            <a:off x="1323239" y="4237174"/>
            <a:ext cx="1527725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Socket</a:t>
            </a:r>
          </a:p>
        </p:txBody>
      </p:sp>
      <p:sp>
        <p:nvSpPr>
          <p:cNvPr id="51" name="Текст 11"/>
          <p:cNvSpPr txBox="1">
            <a:spLocks/>
          </p:cNvSpPr>
          <p:nvPr/>
        </p:nvSpPr>
        <p:spPr>
          <a:xfrm>
            <a:off x="1353107" y="4683844"/>
            <a:ext cx="2037794" cy="3380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데이터 통신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5" name="Овал 36">
            <a:extLst>
              <a:ext uri="{FF2B5EF4-FFF2-40B4-BE49-F238E27FC236}">
                <a16:creationId xmlns:a16="http://schemas.microsoft.com/office/drawing/2014/main" id="{6FFD874A-63D9-4354-A221-BB635C7BAE7E}"/>
              </a:ext>
            </a:extLst>
          </p:cNvPr>
          <p:cNvSpPr/>
          <p:nvPr/>
        </p:nvSpPr>
        <p:spPr>
          <a:xfrm>
            <a:off x="470993" y="5235262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4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7" name="Текст 11">
            <a:extLst>
              <a:ext uri="{FF2B5EF4-FFF2-40B4-BE49-F238E27FC236}">
                <a16:creationId xmlns:a16="http://schemas.microsoft.com/office/drawing/2014/main" id="{1EC5DCA1-5302-4757-9FFA-E43AEFC872A5}"/>
              </a:ext>
            </a:extLst>
          </p:cNvPr>
          <p:cNvSpPr txBox="1">
            <a:spLocks/>
          </p:cNvSpPr>
          <p:nvPr/>
        </p:nvSpPr>
        <p:spPr>
          <a:xfrm>
            <a:off x="1353106" y="5408899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Multi-Thread &amp; Mutex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15985823-B539-4068-87A6-06CBAAB01240}"/>
              </a:ext>
            </a:extLst>
          </p:cNvPr>
          <p:cNvSpPr txBox="1">
            <a:spLocks/>
          </p:cNvSpPr>
          <p:nvPr/>
        </p:nvSpPr>
        <p:spPr>
          <a:xfrm>
            <a:off x="1295339" y="5899048"/>
            <a:ext cx="2638708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공유 자원을 안전하게 사용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BA16C0-2864-4A2C-A78A-0398467D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t="8351"/>
          <a:stretch/>
        </p:blipFill>
        <p:spPr>
          <a:xfrm>
            <a:off x="7039243" y="350406"/>
            <a:ext cx="2873113" cy="23617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78D170-CC5E-440D-B631-1712BF0A4C57}"/>
              </a:ext>
            </a:extLst>
          </p:cNvPr>
          <p:cNvCxnSpPr>
            <a:cxnSpLocks/>
          </p:cNvCxnSpPr>
          <p:nvPr/>
        </p:nvCxnSpPr>
        <p:spPr>
          <a:xfrm>
            <a:off x="4752752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73B995E-B0D5-4FFB-A376-E46B9DDBE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t="8351"/>
          <a:stretch/>
        </p:blipFill>
        <p:spPr>
          <a:xfrm>
            <a:off x="5215320" y="4094751"/>
            <a:ext cx="2051798" cy="168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21B078-4B9B-465C-B050-1157A90E1F69}"/>
              </a:ext>
            </a:extLst>
          </p:cNvPr>
          <p:cNvSpPr txBox="1"/>
          <p:nvPr/>
        </p:nvSpPr>
        <p:spPr>
          <a:xfrm>
            <a:off x="7715142" y="966279"/>
            <a:ext cx="152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Server</a:t>
            </a:r>
            <a:endParaRPr lang="ko-KR" altLang="en-US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A910A-65FF-42C0-92CE-F6752AB6192E}"/>
              </a:ext>
            </a:extLst>
          </p:cNvPr>
          <p:cNvSpPr txBox="1"/>
          <p:nvPr/>
        </p:nvSpPr>
        <p:spPr>
          <a:xfrm>
            <a:off x="5388386" y="4406889"/>
            <a:ext cx="1643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Client1</a:t>
            </a:r>
            <a:endParaRPr lang="ko-KR" altLang="en-US" sz="4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B47A31E-501F-444A-BE95-5E25225F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t="8351"/>
          <a:stretch/>
        </p:blipFill>
        <p:spPr>
          <a:xfrm>
            <a:off x="7450470" y="4090611"/>
            <a:ext cx="2051798" cy="16866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FE4782-E8D5-4EA0-8955-AA6A357C55CE}"/>
              </a:ext>
            </a:extLst>
          </p:cNvPr>
          <p:cNvSpPr txBox="1"/>
          <p:nvPr/>
        </p:nvSpPr>
        <p:spPr>
          <a:xfrm>
            <a:off x="7623536" y="4402749"/>
            <a:ext cx="1643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Client1</a:t>
            </a:r>
            <a:endParaRPr lang="ko-KR" altLang="en-US" sz="40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90AC6FB-F3AF-4477-BEE5-8F12CA645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t="8351"/>
          <a:stretch/>
        </p:blipFill>
        <p:spPr>
          <a:xfrm>
            <a:off x="9675334" y="4105918"/>
            <a:ext cx="2051798" cy="16866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C107C1-3A1C-4FFD-B15B-B96269C939FA}"/>
              </a:ext>
            </a:extLst>
          </p:cNvPr>
          <p:cNvSpPr txBox="1"/>
          <p:nvPr/>
        </p:nvSpPr>
        <p:spPr>
          <a:xfrm>
            <a:off x="9848400" y="4418056"/>
            <a:ext cx="1643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Client1</a:t>
            </a:r>
            <a:endParaRPr lang="ko-KR" altLang="en-US" sz="4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5761BE1-E09B-451D-AEA8-F9A8869D1CC1}"/>
              </a:ext>
            </a:extLst>
          </p:cNvPr>
          <p:cNvCxnSpPr/>
          <p:nvPr/>
        </p:nvCxnSpPr>
        <p:spPr>
          <a:xfrm>
            <a:off x="8035540" y="489098"/>
            <a:ext cx="0" cy="154390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814B978-5AEF-48A4-897F-26E9273BD29E}"/>
              </a:ext>
            </a:extLst>
          </p:cNvPr>
          <p:cNvCxnSpPr/>
          <p:nvPr/>
        </p:nvCxnSpPr>
        <p:spPr>
          <a:xfrm>
            <a:off x="8825895" y="641498"/>
            <a:ext cx="0" cy="154390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106930A-ADFB-40CF-BDA9-70148E06803B}"/>
              </a:ext>
            </a:extLst>
          </p:cNvPr>
          <p:cNvSpPr/>
          <p:nvPr/>
        </p:nvSpPr>
        <p:spPr>
          <a:xfrm rot="1315052">
            <a:off x="7132349" y="1791329"/>
            <a:ext cx="310252" cy="27559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E593029A-9A86-47B5-8BBE-061DDF1484A8}"/>
              </a:ext>
            </a:extLst>
          </p:cNvPr>
          <p:cNvSpPr/>
          <p:nvPr/>
        </p:nvSpPr>
        <p:spPr>
          <a:xfrm rot="2170757">
            <a:off x="6487801" y="1502545"/>
            <a:ext cx="250317" cy="3127891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87B6D23-3BB2-42A4-B1B9-E26A2526F43F}"/>
              </a:ext>
            </a:extLst>
          </p:cNvPr>
          <p:cNvCxnSpPr>
            <a:cxnSpLocks/>
          </p:cNvCxnSpPr>
          <p:nvPr/>
        </p:nvCxnSpPr>
        <p:spPr>
          <a:xfrm>
            <a:off x="6189019" y="4230189"/>
            <a:ext cx="0" cy="100507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1F59601-F63C-4667-9D56-994A3764119F}"/>
              </a:ext>
            </a:extLst>
          </p:cNvPr>
          <p:cNvCxnSpPr>
            <a:cxnSpLocks/>
          </p:cNvCxnSpPr>
          <p:nvPr/>
        </p:nvCxnSpPr>
        <p:spPr>
          <a:xfrm>
            <a:off x="8425401" y="4237174"/>
            <a:ext cx="0" cy="100507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BFAAFF1-A83A-469D-82AA-87554CCF4DFD}"/>
              </a:ext>
            </a:extLst>
          </p:cNvPr>
          <p:cNvCxnSpPr>
            <a:cxnSpLocks/>
          </p:cNvCxnSpPr>
          <p:nvPr/>
        </p:nvCxnSpPr>
        <p:spPr>
          <a:xfrm>
            <a:off x="10668870" y="4281782"/>
            <a:ext cx="0" cy="100507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7872F4E-E393-4668-AE74-C90F7BA48562}"/>
              </a:ext>
            </a:extLst>
          </p:cNvPr>
          <p:cNvSpPr/>
          <p:nvPr/>
        </p:nvSpPr>
        <p:spPr>
          <a:xfrm rot="20078875">
            <a:off x="9690750" y="1766737"/>
            <a:ext cx="310252" cy="27559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A5A8F223-9B78-42F2-AA05-4C90C7DAF1C4}"/>
              </a:ext>
            </a:extLst>
          </p:cNvPr>
          <p:cNvSpPr/>
          <p:nvPr/>
        </p:nvSpPr>
        <p:spPr>
          <a:xfrm rot="19530895">
            <a:off x="10244683" y="1490289"/>
            <a:ext cx="250317" cy="3127891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6F542480-083A-44DA-A777-1727BC520ECD}"/>
              </a:ext>
            </a:extLst>
          </p:cNvPr>
          <p:cNvSpPr/>
          <p:nvPr/>
        </p:nvSpPr>
        <p:spPr>
          <a:xfrm rot="21261672">
            <a:off x="8657924" y="1903756"/>
            <a:ext cx="286858" cy="2481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위쪽 56">
            <a:extLst>
              <a:ext uri="{FF2B5EF4-FFF2-40B4-BE49-F238E27FC236}">
                <a16:creationId xmlns:a16="http://schemas.microsoft.com/office/drawing/2014/main" id="{7E71943B-9E4A-4E06-9886-7A34F1F23E1E}"/>
              </a:ext>
            </a:extLst>
          </p:cNvPr>
          <p:cNvSpPr/>
          <p:nvPr/>
        </p:nvSpPr>
        <p:spPr>
          <a:xfrm rot="573705">
            <a:off x="7924435" y="1861746"/>
            <a:ext cx="280932" cy="2535281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61288" y="770108"/>
            <a:ext cx="2529612" cy="62284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LAYOUT</a:t>
            </a:r>
            <a:endParaRPr lang="en-US" b="1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797254" y="35040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Linux Libertine" panose="02000503000000000000" pitchFamily="2" charset="0"/>
                <a:cs typeface="Linux Libertine" panose="02000503000000000000" pitchFamily="2" charset="0"/>
              </a:rPr>
              <a:t>About Project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851763" y="725536"/>
            <a:ext cx="19992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38"/>
          <p:cNvSpPr/>
          <p:nvPr/>
        </p:nvSpPr>
        <p:spPr>
          <a:xfrm>
            <a:off x="457400" y="1752675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 1  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31" name="Овал 37"/>
          <p:cNvSpPr/>
          <p:nvPr/>
        </p:nvSpPr>
        <p:spPr>
          <a:xfrm>
            <a:off x="429500" y="2923892"/>
            <a:ext cx="865839" cy="86583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2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4" name="Овал 36"/>
          <p:cNvSpPr/>
          <p:nvPr/>
        </p:nvSpPr>
        <p:spPr>
          <a:xfrm>
            <a:off x="429500" y="4083395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3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6" name="Текст 11"/>
          <p:cNvSpPr txBox="1">
            <a:spLocks/>
          </p:cNvSpPr>
          <p:nvPr/>
        </p:nvSpPr>
        <p:spPr>
          <a:xfrm>
            <a:off x="1336832" y="203300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2000" b="1" kern="0" dirty="0">
                <a:solidFill>
                  <a:schemeClr val="bg1">
                    <a:lumMod val="85000"/>
                  </a:schemeClr>
                </a:solidFill>
                <a:latin typeface="+mn-ea"/>
                <a:cs typeface="Poppins" panose="02000000000000000000" pitchFamily="2" charset="0"/>
              </a:rPr>
              <a:t>전체 </a:t>
            </a:r>
            <a:r>
              <a:rPr lang="en-US" altLang="ko-KR" sz="2000" b="1" kern="0" dirty="0">
                <a:solidFill>
                  <a:schemeClr val="bg1">
                    <a:lumMod val="85000"/>
                  </a:schemeClr>
                </a:solidFill>
                <a:latin typeface="+mn-ea"/>
                <a:cs typeface="Poppins" panose="02000000000000000000" pitchFamily="2" charset="0"/>
              </a:rPr>
              <a:t>layout</a:t>
            </a:r>
            <a:endParaRPr lang="en-US" sz="2000" b="1" kern="0" dirty="0">
              <a:solidFill>
                <a:schemeClr val="bg1">
                  <a:lumMod val="8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42" name="Текст 11"/>
          <p:cNvSpPr txBox="1">
            <a:spLocks/>
          </p:cNvSpPr>
          <p:nvPr/>
        </p:nvSpPr>
        <p:spPr>
          <a:xfrm>
            <a:off x="1338124" y="3100052"/>
            <a:ext cx="1145969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latin typeface="+mn-ea"/>
                <a:cs typeface="Poppins" panose="02000000000000000000" pitchFamily="2" charset="0"/>
              </a:rPr>
              <a:t>SSL</a:t>
            </a:r>
          </a:p>
        </p:txBody>
      </p:sp>
      <p:sp>
        <p:nvSpPr>
          <p:cNvPr id="43" name="Текст 11"/>
          <p:cNvSpPr txBox="1">
            <a:spLocks/>
          </p:cNvSpPr>
          <p:nvPr/>
        </p:nvSpPr>
        <p:spPr>
          <a:xfrm>
            <a:off x="1336832" y="3558403"/>
            <a:ext cx="1564431" cy="476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latin typeface="+mn-ea"/>
                <a:cs typeface="Poppins" panose="02000000000000000000" pitchFamily="2" charset="0"/>
              </a:rPr>
              <a:t>통신 보안 강화</a:t>
            </a:r>
            <a:endParaRPr lang="en-US" sz="1500" kern="0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50" name="Текст 11"/>
          <p:cNvSpPr txBox="1">
            <a:spLocks/>
          </p:cNvSpPr>
          <p:nvPr/>
        </p:nvSpPr>
        <p:spPr>
          <a:xfrm>
            <a:off x="1323239" y="4237174"/>
            <a:ext cx="1527725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Socket</a:t>
            </a:r>
          </a:p>
        </p:txBody>
      </p:sp>
      <p:sp>
        <p:nvSpPr>
          <p:cNvPr id="51" name="Текст 11"/>
          <p:cNvSpPr txBox="1">
            <a:spLocks/>
          </p:cNvSpPr>
          <p:nvPr/>
        </p:nvSpPr>
        <p:spPr>
          <a:xfrm>
            <a:off x="1353107" y="4683844"/>
            <a:ext cx="2037794" cy="3380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데이터 통신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5" name="Овал 36">
            <a:extLst>
              <a:ext uri="{FF2B5EF4-FFF2-40B4-BE49-F238E27FC236}">
                <a16:creationId xmlns:a16="http://schemas.microsoft.com/office/drawing/2014/main" id="{6FFD874A-63D9-4354-A221-BB635C7BAE7E}"/>
              </a:ext>
            </a:extLst>
          </p:cNvPr>
          <p:cNvSpPr/>
          <p:nvPr/>
        </p:nvSpPr>
        <p:spPr>
          <a:xfrm>
            <a:off x="470993" y="5235262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4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7" name="Текст 11">
            <a:extLst>
              <a:ext uri="{FF2B5EF4-FFF2-40B4-BE49-F238E27FC236}">
                <a16:creationId xmlns:a16="http://schemas.microsoft.com/office/drawing/2014/main" id="{1EC5DCA1-5302-4757-9FFA-E43AEFC872A5}"/>
              </a:ext>
            </a:extLst>
          </p:cNvPr>
          <p:cNvSpPr txBox="1">
            <a:spLocks/>
          </p:cNvSpPr>
          <p:nvPr/>
        </p:nvSpPr>
        <p:spPr>
          <a:xfrm>
            <a:off x="1353106" y="5408899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Multi-Thread &amp; Mutex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15985823-B539-4068-87A6-06CBAAB01240}"/>
              </a:ext>
            </a:extLst>
          </p:cNvPr>
          <p:cNvSpPr txBox="1">
            <a:spLocks/>
          </p:cNvSpPr>
          <p:nvPr/>
        </p:nvSpPr>
        <p:spPr>
          <a:xfrm>
            <a:off x="1295339" y="5899048"/>
            <a:ext cx="2638708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공유 자원을 안전하게 사용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10D5B0-C161-417A-8C77-3B523F8A978D}"/>
              </a:ext>
            </a:extLst>
          </p:cNvPr>
          <p:cNvCxnSpPr>
            <a:cxnSpLocks/>
          </p:cNvCxnSpPr>
          <p:nvPr/>
        </p:nvCxnSpPr>
        <p:spPr>
          <a:xfrm>
            <a:off x="4752752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9EF42F0-C90C-40FD-8CCE-9D6470470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05"/>
          <a:stretch/>
        </p:blipFill>
        <p:spPr>
          <a:xfrm>
            <a:off x="5595006" y="5848673"/>
            <a:ext cx="4895850" cy="8470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386225-43C8-44C3-9D84-41DD0CB1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06" y="148392"/>
            <a:ext cx="5886450" cy="56329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ADA2BA-D4E8-4F4C-A1ED-B7CDC5397032}"/>
              </a:ext>
            </a:extLst>
          </p:cNvPr>
          <p:cNvSpPr/>
          <p:nvPr/>
        </p:nvSpPr>
        <p:spPr>
          <a:xfrm>
            <a:off x="5626905" y="2264735"/>
            <a:ext cx="4516550" cy="4890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2EEA3F-933A-43C8-A583-1BC39B18A3DC}"/>
              </a:ext>
            </a:extLst>
          </p:cNvPr>
          <p:cNvSpPr/>
          <p:nvPr/>
        </p:nvSpPr>
        <p:spPr>
          <a:xfrm>
            <a:off x="6347631" y="3789731"/>
            <a:ext cx="4976040" cy="4890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D0BE57-3E8B-472A-863C-4EA663625058}"/>
              </a:ext>
            </a:extLst>
          </p:cNvPr>
          <p:cNvSpPr/>
          <p:nvPr/>
        </p:nvSpPr>
        <p:spPr>
          <a:xfrm>
            <a:off x="6347631" y="4949234"/>
            <a:ext cx="4550737" cy="4890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75E765-4EDB-41A0-B948-900455C53E75}"/>
              </a:ext>
            </a:extLst>
          </p:cNvPr>
          <p:cNvSpPr/>
          <p:nvPr/>
        </p:nvSpPr>
        <p:spPr>
          <a:xfrm>
            <a:off x="5626905" y="5899048"/>
            <a:ext cx="4516550" cy="4961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61288" y="770108"/>
            <a:ext cx="2529612" cy="62284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LAYOUT</a:t>
            </a:r>
            <a:endParaRPr lang="en-US" b="1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797254" y="35040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Linux Libertine" panose="02000503000000000000" pitchFamily="2" charset="0"/>
                <a:cs typeface="Linux Libertine" panose="02000503000000000000" pitchFamily="2" charset="0"/>
              </a:rPr>
              <a:t>About Project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851763" y="725536"/>
            <a:ext cx="19992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38"/>
          <p:cNvSpPr/>
          <p:nvPr/>
        </p:nvSpPr>
        <p:spPr>
          <a:xfrm>
            <a:off x="457400" y="1752675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 1  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31" name="Овал 37"/>
          <p:cNvSpPr/>
          <p:nvPr/>
        </p:nvSpPr>
        <p:spPr>
          <a:xfrm>
            <a:off x="429500" y="2923892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2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4" name="Овал 36"/>
          <p:cNvSpPr/>
          <p:nvPr/>
        </p:nvSpPr>
        <p:spPr>
          <a:xfrm>
            <a:off x="429500" y="4083395"/>
            <a:ext cx="865839" cy="86583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3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6" name="Текст 11"/>
          <p:cNvSpPr txBox="1">
            <a:spLocks/>
          </p:cNvSpPr>
          <p:nvPr/>
        </p:nvSpPr>
        <p:spPr>
          <a:xfrm>
            <a:off x="1336832" y="203300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2000" b="1" kern="0" dirty="0">
                <a:solidFill>
                  <a:schemeClr val="bg1">
                    <a:lumMod val="85000"/>
                  </a:schemeClr>
                </a:solidFill>
                <a:latin typeface="+mn-ea"/>
                <a:cs typeface="Poppins" panose="02000000000000000000" pitchFamily="2" charset="0"/>
              </a:rPr>
              <a:t>전체 </a:t>
            </a:r>
            <a:r>
              <a:rPr lang="en-US" altLang="ko-KR" sz="2000" b="1" kern="0" dirty="0">
                <a:solidFill>
                  <a:schemeClr val="bg1">
                    <a:lumMod val="85000"/>
                  </a:schemeClr>
                </a:solidFill>
                <a:latin typeface="+mn-ea"/>
                <a:cs typeface="Poppins" panose="02000000000000000000" pitchFamily="2" charset="0"/>
              </a:rPr>
              <a:t>layout</a:t>
            </a:r>
            <a:endParaRPr lang="en-US" sz="2000" b="1" kern="0" dirty="0">
              <a:solidFill>
                <a:schemeClr val="bg1">
                  <a:lumMod val="8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42" name="Текст 11"/>
          <p:cNvSpPr txBox="1">
            <a:spLocks/>
          </p:cNvSpPr>
          <p:nvPr/>
        </p:nvSpPr>
        <p:spPr>
          <a:xfrm>
            <a:off x="1338124" y="3100052"/>
            <a:ext cx="1145969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SSL</a:t>
            </a:r>
          </a:p>
        </p:txBody>
      </p:sp>
      <p:sp>
        <p:nvSpPr>
          <p:cNvPr id="43" name="Текст 11"/>
          <p:cNvSpPr txBox="1">
            <a:spLocks/>
          </p:cNvSpPr>
          <p:nvPr/>
        </p:nvSpPr>
        <p:spPr>
          <a:xfrm>
            <a:off x="1336832" y="3558403"/>
            <a:ext cx="1564431" cy="476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통신 보안 강화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50" name="Текст 11"/>
          <p:cNvSpPr txBox="1">
            <a:spLocks/>
          </p:cNvSpPr>
          <p:nvPr/>
        </p:nvSpPr>
        <p:spPr>
          <a:xfrm>
            <a:off x="1323239" y="4237174"/>
            <a:ext cx="1527725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latin typeface="+mn-ea"/>
                <a:cs typeface="Poppins" panose="02000000000000000000" pitchFamily="2" charset="0"/>
              </a:rPr>
              <a:t>Socket</a:t>
            </a:r>
          </a:p>
        </p:txBody>
      </p:sp>
      <p:sp>
        <p:nvSpPr>
          <p:cNvPr id="51" name="Текст 11"/>
          <p:cNvSpPr txBox="1">
            <a:spLocks/>
          </p:cNvSpPr>
          <p:nvPr/>
        </p:nvSpPr>
        <p:spPr>
          <a:xfrm>
            <a:off x="1353107" y="4683844"/>
            <a:ext cx="2037794" cy="3380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latin typeface="+mn-ea"/>
                <a:cs typeface="Poppins" panose="02000000000000000000" pitchFamily="2" charset="0"/>
              </a:rPr>
              <a:t>데이터 통신</a:t>
            </a:r>
            <a:endParaRPr lang="en-US" sz="1500" kern="0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35" name="Овал 36">
            <a:extLst>
              <a:ext uri="{FF2B5EF4-FFF2-40B4-BE49-F238E27FC236}">
                <a16:creationId xmlns:a16="http://schemas.microsoft.com/office/drawing/2014/main" id="{6FFD874A-63D9-4354-A221-BB635C7BAE7E}"/>
              </a:ext>
            </a:extLst>
          </p:cNvPr>
          <p:cNvSpPr/>
          <p:nvPr/>
        </p:nvSpPr>
        <p:spPr>
          <a:xfrm>
            <a:off x="470993" y="5235262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4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7" name="Текст 11">
            <a:extLst>
              <a:ext uri="{FF2B5EF4-FFF2-40B4-BE49-F238E27FC236}">
                <a16:creationId xmlns:a16="http://schemas.microsoft.com/office/drawing/2014/main" id="{1EC5DCA1-5302-4757-9FFA-E43AEFC872A5}"/>
              </a:ext>
            </a:extLst>
          </p:cNvPr>
          <p:cNvSpPr txBox="1">
            <a:spLocks/>
          </p:cNvSpPr>
          <p:nvPr/>
        </p:nvSpPr>
        <p:spPr>
          <a:xfrm>
            <a:off x="1353106" y="5408899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Multi-Thread &amp; Mutex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15985823-B539-4068-87A6-06CBAAB01240}"/>
              </a:ext>
            </a:extLst>
          </p:cNvPr>
          <p:cNvSpPr txBox="1">
            <a:spLocks/>
          </p:cNvSpPr>
          <p:nvPr/>
        </p:nvSpPr>
        <p:spPr>
          <a:xfrm>
            <a:off x="1295339" y="5899048"/>
            <a:ext cx="2638708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공유 자원을 안전하게 사용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7EA591-E8F1-4554-9B9F-3E6EC0CE5CF2}"/>
              </a:ext>
            </a:extLst>
          </p:cNvPr>
          <p:cNvCxnSpPr>
            <a:cxnSpLocks/>
          </p:cNvCxnSpPr>
          <p:nvPr/>
        </p:nvCxnSpPr>
        <p:spPr>
          <a:xfrm>
            <a:off x="4752752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4D90F6A-07F8-432C-83D7-B6E3A75F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51" y="67275"/>
            <a:ext cx="7211363" cy="40161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06ED7F-9058-4F0F-B83D-49A0D3182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102" t="-67245" r="30102" b="122577"/>
          <a:stretch/>
        </p:blipFill>
        <p:spPr>
          <a:xfrm>
            <a:off x="3324225" y="1085850"/>
            <a:ext cx="5543550" cy="2093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43B04C-F0C3-4709-AD12-93AF24453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32"/>
          <a:stretch/>
        </p:blipFill>
        <p:spPr>
          <a:xfrm>
            <a:off x="4794245" y="4237174"/>
            <a:ext cx="5543550" cy="20932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2A186E-71D2-47F5-8DE0-81511A7F398D}"/>
              </a:ext>
            </a:extLst>
          </p:cNvPr>
          <p:cNvSpPr/>
          <p:nvPr/>
        </p:nvSpPr>
        <p:spPr>
          <a:xfrm>
            <a:off x="5964865" y="1392953"/>
            <a:ext cx="3561907" cy="3597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177DB-B0E3-49C0-8A30-9D2B5A2AEB5A}"/>
              </a:ext>
            </a:extLst>
          </p:cNvPr>
          <p:cNvSpPr/>
          <p:nvPr/>
        </p:nvSpPr>
        <p:spPr>
          <a:xfrm>
            <a:off x="7899991" y="3179135"/>
            <a:ext cx="3236443" cy="315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F322BD-C8E5-42E3-916A-35FFD15AC8D8}"/>
              </a:ext>
            </a:extLst>
          </p:cNvPr>
          <p:cNvSpPr/>
          <p:nvPr/>
        </p:nvSpPr>
        <p:spPr>
          <a:xfrm>
            <a:off x="6096000" y="5408899"/>
            <a:ext cx="2952307" cy="2795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61288" y="770108"/>
            <a:ext cx="2529612" cy="62284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LAYOUT</a:t>
            </a:r>
            <a:endParaRPr lang="en-US" b="1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797254" y="35040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Linux Libertine" panose="02000503000000000000" pitchFamily="2" charset="0"/>
                <a:cs typeface="Linux Libertine" panose="02000503000000000000" pitchFamily="2" charset="0"/>
              </a:rPr>
              <a:t>About Project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851763" y="725536"/>
            <a:ext cx="19992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38"/>
          <p:cNvSpPr/>
          <p:nvPr/>
        </p:nvSpPr>
        <p:spPr>
          <a:xfrm>
            <a:off x="457400" y="1752675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 1  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31" name="Овал 37"/>
          <p:cNvSpPr/>
          <p:nvPr/>
        </p:nvSpPr>
        <p:spPr>
          <a:xfrm>
            <a:off x="429500" y="2923892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2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4" name="Овал 36"/>
          <p:cNvSpPr/>
          <p:nvPr/>
        </p:nvSpPr>
        <p:spPr>
          <a:xfrm>
            <a:off x="429500" y="4083395"/>
            <a:ext cx="865839" cy="8658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3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6" name="Текст 11"/>
          <p:cNvSpPr txBox="1">
            <a:spLocks/>
          </p:cNvSpPr>
          <p:nvPr/>
        </p:nvSpPr>
        <p:spPr>
          <a:xfrm>
            <a:off x="1336832" y="203300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2000" b="1" kern="0" dirty="0">
                <a:solidFill>
                  <a:schemeClr val="bg1">
                    <a:lumMod val="85000"/>
                  </a:schemeClr>
                </a:solidFill>
                <a:latin typeface="+mn-ea"/>
                <a:cs typeface="Poppins" panose="02000000000000000000" pitchFamily="2" charset="0"/>
              </a:rPr>
              <a:t>전체 </a:t>
            </a:r>
            <a:r>
              <a:rPr lang="en-US" altLang="ko-KR" sz="2000" b="1" kern="0" dirty="0">
                <a:solidFill>
                  <a:schemeClr val="bg1">
                    <a:lumMod val="85000"/>
                  </a:schemeClr>
                </a:solidFill>
                <a:latin typeface="+mn-ea"/>
                <a:cs typeface="Poppins" panose="02000000000000000000" pitchFamily="2" charset="0"/>
              </a:rPr>
              <a:t>layout</a:t>
            </a:r>
            <a:endParaRPr lang="en-US" sz="2000" b="1" kern="0" dirty="0">
              <a:solidFill>
                <a:schemeClr val="bg1">
                  <a:lumMod val="8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42" name="Текст 11"/>
          <p:cNvSpPr txBox="1">
            <a:spLocks/>
          </p:cNvSpPr>
          <p:nvPr/>
        </p:nvSpPr>
        <p:spPr>
          <a:xfrm>
            <a:off x="1338124" y="3100052"/>
            <a:ext cx="1145969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SSL</a:t>
            </a:r>
          </a:p>
        </p:txBody>
      </p:sp>
      <p:sp>
        <p:nvSpPr>
          <p:cNvPr id="43" name="Текст 11"/>
          <p:cNvSpPr txBox="1">
            <a:spLocks/>
          </p:cNvSpPr>
          <p:nvPr/>
        </p:nvSpPr>
        <p:spPr>
          <a:xfrm>
            <a:off x="1336832" y="3558403"/>
            <a:ext cx="1564431" cy="476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통신 보안 강화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50" name="Текст 11"/>
          <p:cNvSpPr txBox="1">
            <a:spLocks/>
          </p:cNvSpPr>
          <p:nvPr/>
        </p:nvSpPr>
        <p:spPr>
          <a:xfrm>
            <a:off x="1323239" y="4237174"/>
            <a:ext cx="1527725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Socket</a:t>
            </a:r>
          </a:p>
        </p:txBody>
      </p:sp>
      <p:sp>
        <p:nvSpPr>
          <p:cNvPr id="51" name="Текст 11"/>
          <p:cNvSpPr txBox="1">
            <a:spLocks/>
          </p:cNvSpPr>
          <p:nvPr/>
        </p:nvSpPr>
        <p:spPr>
          <a:xfrm>
            <a:off x="1353107" y="4683844"/>
            <a:ext cx="2037794" cy="3380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solidFill>
                  <a:schemeClr val="bg2">
                    <a:lumMod val="90000"/>
                  </a:schemeClr>
                </a:solidFill>
                <a:latin typeface="+mn-ea"/>
                <a:cs typeface="Poppins" panose="02000000000000000000" pitchFamily="2" charset="0"/>
              </a:rPr>
              <a:t>데이터 통신</a:t>
            </a:r>
            <a:endParaRPr lang="en-US" sz="1500" kern="0" dirty="0">
              <a:solidFill>
                <a:schemeClr val="bg2">
                  <a:lumMod val="90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5" name="Овал 36">
            <a:extLst>
              <a:ext uri="{FF2B5EF4-FFF2-40B4-BE49-F238E27FC236}">
                <a16:creationId xmlns:a16="http://schemas.microsoft.com/office/drawing/2014/main" id="{6FFD874A-63D9-4354-A221-BB635C7BAE7E}"/>
              </a:ext>
            </a:extLst>
          </p:cNvPr>
          <p:cNvSpPr/>
          <p:nvPr/>
        </p:nvSpPr>
        <p:spPr>
          <a:xfrm>
            <a:off x="470993" y="5235262"/>
            <a:ext cx="865839" cy="86583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 4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7" name="Текст 11">
            <a:extLst>
              <a:ext uri="{FF2B5EF4-FFF2-40B4-BE49-F238E27FC236}">
                <a16:creationId xmlns:a16="http://schemas.microsoft.com/office/drawing/2014/main" id="{1EC5DCA1-5302-4757-9FFA-E43AEFC872A5}"/>
              </a:ext>
            </a:extLst>
          </p:cNvPr>
          <p:cNvSpPr txBox="1">
            <a:spLocks/>
          </p:cNvSpPr>
          <p:nvPr/>
        </p:nvSpPr>
        <p:spPr>
          <a:xfrm>
            <a:off x="1353106" y="5408899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 dirty="0">
                <a:latin typeface="+mn-ea"/>
                <a:cs typeface="Poppins" panose="02000000000000000000" pitchFamily="2" charset="0"/>
              </a:rPr>
              <a:t>Multi-Thread &amp; Mutex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15985823-B539-4068-87A6-06CBAAB01240}"/>
              </a:ext>
            </a:extLst>
          </p:cNvPr>
          <p:cNvSpPr txBox="1">
            <a:spLocks/>
          </p:cNvSpPr>
          <p:nvPr/>
        </p:nvSpPr>
        <p:spPr>
          <a:xfrm>
            <a:off x="1295339" y="5899048"/>
            <a:ext cx="2638708" cy="334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500" kern="0" dirty="0">
                <a:latin typeface="+mn-ea"/>
                <a:cs typeface="Poppins" panose="02000000000000000000" pitchFamily="2" charset="0"/>
              </a:rPr>
              <a:t>공유 자원을 안전하게 사용</a:t>
            </a:r>
            <a:endParaRPr lang="en-US" sz="1500" kern="0" dirty="0">
              <a:latin typeface="+mn-ea"/>
              <a:cs typeface="Poppins" panose="02000000000000000000" pitchFamily="2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15562B-EAB1-4A50-A0F0-909944FBF791}"/>
              </a:ext>
            </a:extLst>
          </p:cNvPr>
          <p:cNvCxnSpPr>
            <a:cxnSpLocks/>
          </p:cNvCxnSpPr>
          <p:nvPr/>
        </p:nvCxnSpPr>
        <p:spPr>
          <a:xfrm>
            <a:off x="4752752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61935DC-AB4C-4A63-8C21-E65C9BA0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52" y="1420940"/>
            <a:ext cx="7211363" cy="401612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3A8175-D0BD-4250-80EE-28B848D87C82}"/>
              </a:ext>
            </a:extLst>
          </p:cNvPr>
          <p:cNvSpPr/>
          <p:nvPr/>
        </p:nvSpPr>
        <p:spPr>
          <a:xfrm>
            <a:off x="6602819" y="3429000"/>
            <a:ext cx="2317897" cy="3607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48F379-21EC-454A-89AC-C36F729CF8B0}"/>
              </a:ext>
            </a:extLst>
          </p:cNvPr>
          <p:cNvSpPr/>
          <p:nvPr/>
        </p:nvSpPr>
        <p:spPr>
          <a:xfrm>
            <a:off x="6612009" y="4683844"/>
            <a:ext cx="2436296" cy="3607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189C43-998D-4622-B2AB-6A25F3CEFB46}"/>
              </a:ext>
            </a:extLst>
          </p:cNvPr>
          <p:cNvSpPr/>
          <p:nvPr/>
        </p:nvSpPr>
        <p:spPr>
          <a:xfrm>
            <a:off x="7729870" y="4205275"/>
            <a:ext cx="480296" cy="3607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latin typeface="맑은 고딕" panose="020B0503020000020004" pitchFamily="50" charset="-127"/>
                <a:ea typeface="Linux Libertine" panose="02000503000000000000" pitchFamily="2" charset="0"/>
                <a:cs typeface="Linux Libertine" panose="02000503000000000000" pitchFamily="2" charset="0"/>
              </a:rPr>
              <a:t>Presentation Template</a:t>
            </a: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13555</TotalTime>
  <Words>130</Words>
  <Application>Microsoft Office PowerPoint</Application>
  <PresentationFormat>와이드스크린</PresentationFormat>
  <Paragraphs>63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FontAwesome</vt:lpstr>
      <vt:lpstr>Karla</vt:lpstr>
      <vt:lpstr>Lato</vt:lpstr>
      <vt:lpstr>Linux Libertine</vt:lpstr>
      <vt:lpstr>Nixie</vt:lpstr>
      <vt:lpstr>Poppins</vt:lpstr>
      <vt:lpstr>Poppins SemiBold</vt:lpstr>
      <vt:lpstr>맑은 고딕</vt:lpstr>
      <vt:lpstr>Arial</vt:lpstr>
      <vt:lpstr>Calibri</vt:lpstr>
      <vt:lpstr>Calibri Light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kim jihye</cp:lastModifiedBy>
  <cp:revision>690</cp:revision>
  <dcterms:created xsi:type="dcterms:W3CDTF">2016-05-17T07:43:39Z</dcterms:created>
  <dcterms:modified xsi:type="dcterms:W3CDTF">2019-06-10T09:31:08Z</dcterms:modified>
</cp:coreProperties>
</file>