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6" r:id="rId3"/>
    <p:sldId id="258" r:id="rId4"/>
    <p:sldId id="257" r:id="rId5"/>
    <p:sldId id="265" r:id="rId6"/>
    <p:sldId id="267" r:id="rId7"/>
    <p:sldId id="272" r:id="rId8"/>
    <p:sldId id="260" r:id="rId9"/>
    <p:sldId id="271" r:id="rId10"/>
    <p:sldId id="263" r:id="rId11"/>
    <p:sldId id="264" r:id="rId12"/>
  </p:sldIdLst>
  <p:sldSz cx="9144000" cy="6858000" type="screen4x3"/>
  <p:notesSz cx="6858000" cy="9144000"/>
  <p:embeddedFontLst>
    <p:embeddedFont>
      <p:font typeface="나눔스퀘어 ExtraBold" panose="020B0600000101010101" charset="-127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E8E8E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52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6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14543"/>
            <a:ext cx="9144000" cy="2154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spc="300" dirty="0">
                <a:solidFill>
                  <a:schemeClr val="tx1"/>
                </a:solidFill>
                <a:latin typeface="+mn-ea"/>
                <a:ea typeface="+mn-ea"/>
              </a:rPr>
              <a:t>Copyright ⓒ </a:t>
            </a:r>
            <a:r>
              <a:rPr lang="en-US" altLang="ko-KR" sz="800" b="0" spc="300" dirty="0" err="1">
                <a:solidFill>
                  <a:schemeClr val="tx1"/>
                </a:solidFill>
                <a:latin typeface="+mn-ea"/>
                <a:ea typeface="+mn-ea"/>
              </a:rPr>
              <a:t>D.sual</a:t>
            </a:r>
            <a:r>
              <a:rPr lang="en-US" altLang="ko-KR" sz="800" b="0" spc="300" dirty="0">
                <a:solidFill>
                  <a:schemeClr val="tx1"/>
                </a:solidFill>
                <a:latin typeface="+mn-ea"/>
                <a:ea typeface="+mn-ea"/>
              </a:rPr>
              <a:t> 2018. All Rights Reserved</a:t>
            </a:r>
            <a:endParaRPr lang="ko-KR" altLang="en-US" sz="800" b="0" spc="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45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67196" y="2836933"/>
            <a:ext cx="2416128" cy="6873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4812" y="2472200"/>
            <a:ext cx="5213423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450" dirty="0">
                <a:latin typeface="+mj-ea"/>
                <a:ea typeface="+mj-ea"/>
              </a:rPr>
              <a:t>둘이 하다 하나 죽어도 </a:t>
            </a:r>
            <a:r>
              <a:rPr lang="ko-KR" altLang="en-US" sz="1200" spc="450" dirty="0" err="1">
                <a:latin typeface="+mj-ea"/>
                <a:ea typeface="+mj-ea"/>
              </a:rPr>
              <a:t>모를만큼</a:t>
            </a:r>
            <a:r>
              <a:rPr lang="ko-KR" altLang="en-US" sz="1200" spc="450" dirty="0">
                <a:latin typeface="+mj-ea"/>
                <a:ea typeface="+mj-ea"/>
              </a:rPr>
              <a:t> </a:t>
            </a:r>
            <a:r>
              <a:rPr lang="ko-KR" altLang="en-US" sz="1200" spc="450" dirty="0" err="1">
                <a:latin typeface="+mj-ea"/>
                <a:ea typeface="+mj-ea"/>
              </a:rPr>
              <a:t>재밌는</a:t>
            </a:r>
            <a:endParaRPr lang="ko-KR" altLang="en-US" sz="1200" spc="45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58346"/>
            <a:ext cx="9144000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latin typeface="+mj-ea"/>
                <a:ea typeface="+mj-ea"/>
              </a:rPr>
              <a:t>로버트 </a:t>
            </a:r>
            <a:r>
              <a:rPr lang="ko-KR" altLang="en-US" sz="4800" b="1" spc="-150" dirty="0" err="1">
                <a:solidFill>
                  <a:schemeClr val="bg1"/>
                </a:solidFill>
                <a:latin typeface="+mj-ea"/>
                <a:ea typeface="+mj-ea"/>
              </a:rPr>
              <a:t>할리갈리</a:t>
            </a:r>
            <a:endParaRPr lang="ko-KR" altLang="en-US" sz="4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41" y="2857613"/>
            <a:ext cx="569822" cy="5698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3324" y="2846815"/>
            <a:ext cx="569822" cy="569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600FEE-9DEC-4F1B-A3E8-8ADB6434B835}"/>
              </a:ext>
            </a:extLst>
          </p:cNvPr>
          <p:cNvSpPr txBox="1"/>
          <p:nvPr/>
        </p:nvSpPr>
        <p:spPr>
          <a:xfrm>
            <a:off x="3532672" y="3724275"/>
            <a:ext cx="1741182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+mj-ea"/>
                <a:ea typeface="+mj-ea"/>
              </a:rPr>
              <a:t>20170273 </a:t>
            </a:r>
            <a:r>
              <a:rPr lang="ko-KR" altLang="en-US" spc="-150" dirty="0">
                <a:latin typeface="+mj-ea"/>
                <a:ea typeface="+mj-ea"/>
              </a:rPr>
              <a:t>김지혜</a:t>
            </a:r>
            <a:endParaRPr lang="en-US" altLang="ko-KR" spc="-150" dirty="0">
              <a:latin typeface="+mj-ea"/>
              <a:ea typeface="+mj-ea"/>
            </a:endParaRPr>
          </a:p>
          <a:p>
            <a:r>
              <a:rPr lang="en-US" altLang="ko-KR" spc="-150" dirty="0">
                <a:latin typeface="+mj-ea"/>
                <a:ea typeface="+mj-ea"/>
              </a:rPr>
              <a:t>20170275 </a:t>
            </a:r>
            <a:r>
              <a:rPr lang="ko-KR" altLang="en-US" spc="-150" dirty="0" err="1">
                <a:latin typeface="+mj-ea"/>
                <a:ea typeface="+mj-ea"/>
              </a:rPr>
              <a:t>김치훈</a:t>
            </a:r>
            <a:endParaRPr lang="ko-KR" altLang="en-US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240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20AE9D3-EDE1-4674-869D-ED674ED1107F}"/>
              </a:ext>
            </a:extLst>
          </p:cNvPr>
          <p:cNvGrpSpPr/>
          <p:nvPr/>
        </p:nvGrpSpPr>
        <p:grpSpPr>
          <a:xfrm>
            <a:off x="3524314" y="2167150"/>
            <a:ext cx="2157294" cy="2523700"/>
            <a:chOff x="3603221" y="1580215"/>
            <a:chExt cx="2157294" cy="25237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FA970-8E4D-4E7E-858D-23470E10E9DF}"/>
                </a:ext>
              </a:extLst>
            </p:cNvPr>
            <p:cNvSpPr txBox="1"/>
            <p:nvPr/>
          </p:nvSpPr>
          <p:spPr>
            <a:xfrm>
              <a:off x="4283532" y="2124059"/>
              <a:ext cx="1476983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시연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AA8A30-06E6-4AA9-A3AD-87262034F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221" y="3300313"/>
              <a:ext cx="803602" cy="803602"/>
            </a:xfrm>
            <a:prstGeom prst="rect">
              <a:avLst/>
            </a:prstGeom>
          </p:spPr>
        </p:pic>
        <p:sp>
          <p:nvSpPr>
            <p:cNvPr id="8" name="자유형 9">
              <a:extLst>
                <a:ext uri="{FF2B5EF4-FFF2-40B4-BE49-F238E27FC236}">
                  <a16:creationId xmlns:a16="http://schemas.microsoft.com/office/drawing/2014/main" id="{070BF46E-3AFD-4D57-84C4-D5CEDD78B441}"/>
                </a:ext>
              </a:extLst>
            </p:cNvPr>
            <p:cNvSpPr/>
            <p:nvPr/>
          </p:nvSpPr>
          <p:spPr>
            <a:xfrm rot="12600000">
              <a:off x="4064246" y="1580215"/>
              <a:ext cx="1634346" cy="2052895"/>
            </a:xfrm>
            <a:custGeom>
              <a:avLst/>
              <a:gdLst>
                <a:gd name="connsiteX0" fmla="*/ 899160 w 1828800"/>
                <a:gd name="connsiteY0" fmla="*/ 0 h 2297149"/>
                <a:gd name="connsiteX1" fmla="*/ 1002838 w 1828800"/>
                <a:gd name="connsiteY1" fmla="*/ 472815 h 2297149"/>
                <a:gd name="connsiteX2" fmla="*/ 1007892 w 1828800"/>
                <a:gd name="connsiteY2" fmla="*/ 473070 h 2297149"/>
                <a:gd name="connsiteX3" fmla="*/ 1828800 w 1828800"/>
                <a:gd name="connsiteY3" fmla="*/ 1382749 h 2297149"/>
                <a:gd name="connsiteX4" fmla="*/ 914400 w 1828800"/>
                <a:gd name="connsiteY4" fmla="*/ 2297149 h 2297149"/>
                <a:gd name="connsiteX5" fmla="*/ 0 w 1828800"/>
                <a:gd name="connsiteY5" fmla="*/ 1382749 h 2297149"/>
                <a:gd name="connsiteX6" fmla="*/ 730117 w 1828800"/>
                <a:gd name="connsiteY6" fmla="*/ 486926 h 2297149"/>
                <a:gd name="connsiteX7" fmla="*/ 794544 w 1828800"/>
                <a:gd name="connsiteY7" fmla="*/ 477094 h 22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297149">
                  <a:moveTo>
                    <a:pt x="899160" y="0"/>
                  </a:moveTo>
                  <a:lnTo>
                    <a:pt x="1002838" y="472815"/>
                  </a:lnTo>
                  <a:lnTo>
                    <a:pt x="1007892" y="473070"/>
                  </a:lnTo>
                  <a:cubicBezTo>
                    <a:pt x="1468984" y="519896"/>
                    <a:pt x="1828800" y="909303"/>
                    <a:pt x="1828800" y="1382749"/>
                  </a:cubicBezTo>
                  <a:cubicBezTo>
                    <a:pt x="1828800" y="1887758"/>
                    <a:pt x="1419409" y="2297149"/>
                    <a:pt x="914400" y="2297149"/>
                  </a:cubicBezTo>
                  <a:cubicBezTo>
                    <a:pt x="409391" y="2297149"/>
                    <a:pt x="0" y="1887758"/>
                    <a:pt x="0" y="1382749"/>
                  </a:cubicBezTo>
                  <a:cubicBezTo>
                    <a:pt x="0" y="940866"/>
                    <a:pt x="313440" y="572191"/>
                    <a:pt x="730117" y="486926"/>
                  </a:cubicBezTo>
                  <a:lnTo>
                    <a:pt x="794544" y="477094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400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24314" y="2167150"/>
            <a:ext cx="2095371" cy="2523700"/>
            <a:chOff x="3603221" y="1580215"/>
            <a:chExt cx="2095371" cy="2523700"/>
          </a:xfrm>
        </p:grpSpPr>
        <p:sp>
          <p:nvSpPr>
            <p:cNvPr id="3" name="TextBox 2"/>
            <p:cNvSpPr txBox="1"/>
            <p:nvPr/>
          </p:nvSpPr>
          <p:spPr>
            <a:xfrm>
              <a:off x="4406823" y="1896938"/>
              <a:ext cx="1209040" cy="1015663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끝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221" y="3300313"/>
              <a:ext cx="803602" cy="803602"/>
            </a:xfrm>
            <a:prstGeom prst="rect">
              <a:avLst/>
            </a:prstGeom>
          </p:spPr>
        </p:pic>
        <p:sp>
          <p:nvSpPr>
            <p:cNvPr id="10" name="자유형 9"/>
            <p:cNvSpPr/>
            <p:nvPr/>
          </p:nvSpPr>
          <p:spPr>
            <a:xfrm rot="12600000">
              <a:off x="4064246" y="1580215"/>
              <a:ext cx="1634346" cy="2052895"/>
            </a:xfrm>
            <a:custGeom>
              <a:avLst/>
              <a:gdLst>
                <a:gd name="connsiteX0" fmla="*/ 899160 w 1828800"/>
                <a:gd name="connsiteY0" fmla="*/ 0 h 2297149"/>
                <a:gd name="connsiteX1" fmla="*/ 1002838 w 1828800"/>
                <a:gd name="connsiteY1" fmla="*/ 472815 h 2297149"/>
                <a:gd name="connsiteX2" fmla="*/ 1007892 w 1828800"/>
                <a:gd name="connsiteY2" fmla="*/ 473070 h 2297149"/>
                <a:gd name="connsiteX3" fmla="*/ 1828800 w 1828800"/>
                <a:gd name="connsiteY3" fmla="*/ 1382749 h 2297149"/>
                <a:gd name="connsiteX4" fmla="*/ 914400 w 1828800"/>
                <a:gd name="connsiteY4" fmla="*/ 2297149 h 2297149"/>
                <a:gd name="connsiteX5" fmla="*/ 0 w 1828800"/>
                <a:gd name="connsiteY5" fmla="*/ 1382749 h 2297149"/>
                <a:gd name="connsiteX6" fmla="*/ 730117 w 1828800"/>
                <a:gd name="connsiteY6" fmla="*/ 486926 h 2297149"/>
                <a:gd name="connsiteX7" fmla="*/ 794544 w 1828800"/>
                <a:gd name="connsiteY7" fmla="*/ 477094 h 22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297149">
                  <a:moveTo>
                    <a:pt x="899160" y="0"/>
                  </a:moveTo>
                  <a:lnTo>
                    <a:pt x="1002838" y="472815"/>
                  </a:lnTo>
                  <a:lnTo>
                    <a:pt x="1007892" y="473070"/>
                  </a:lnTo>
                  <a:cubicBezTo>
                    <a:pt x="1468984" y="519896"/>
                    <a:pt x="1828800" y="909303"/>
                    <a:pt x="1828800" y="1382749"/>
                  </a:cubicBezTo>
                  <a:cubicBezTo>
                    <a:pt x="1828800" y="1887758"/>
                    <a:pt x="1419409" y="2297149"/>
                    <a:pt x="914400" y="2297149"/>
                  </a:cubicBezTo>
                  <a:cubicBezTo>
                    <a:pt x="409391" y="2297149"/>
                    <a:pt x="0" y="1887758"/>
                    <a:pt x="0" y="1382749"/>
                  </a:cubicBezTo>
                  <a:cubicBezTo>
                    <a:pt x="0" y="940866"/>
                    <a:pt x="313440" y="572191"/>
                    <a:pt x="730117" y="486926"/>
                  </a:cubicBezTo>
                  <a:lnTo>
                    <a:pt x="794544" y="477094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31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850363"/>
            <a:ext cx="9144000" cy="523220"/>
            <a:chOff x="0" y="1029005"/>
            <a:chExt cx="91440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0" y="1029005"/>
              <a:ext cx="9144000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>
                  <a:latin typeface="+mj-ea"/>
                  <a:ea typeface="+mj-ea"/>
                </a:rPr>
                <a:t>목차  </a:t>
              </a:r>
              <a:r>
                <a:rPr lang="en-US" altLang="ko-KR" sz="2800" spc="-150" dirty="0">
                  <a:latin typeface="+mj-ea"/>
                  <a:ea typeface="+mj-ea"/>
                </a:rPr>
                <a:t>INDEX</a:t>
              </a:r>
              <a:endParaRPr lang="ko-KR" altLang="en-US" sz="3200" b="1" spc="-150" dirty="0">
                <a:latin typeface="+mj-ea"/>
                <a:ea typeface="+mj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658" y="1128036"/>
              <a:ext cx="325158" cy="32515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68636" y="1128036"/>
              <a:ext cx="325158" cy="325158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3367052" y="1934915"/>
            <a:ext cx="3943935" cy="3193876"/>
            <a:chOff x="3132445" y="1934915"/>
            <a:chExt cx="3943935" cy="3193876"/>
          </a:xfrm>
        </p:grpSpPr>
        <p:sp>
          <p:nvSpPr>
            <p:cNvPr id="4" name="TextBox 3"/>
            <p:cNvSpPr txBox="1"/>
            <p:nvPr/>
          </p:nvSpPr>
          <p:spPr>
            <a:xfrm>
              <a:off x="3132445" y="1934915"/>
              <a:ext cx="3943935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spc="450" dirty="0">
                  <a:latin typeface="+mj-ea"/>
                  <a:ea typeface="+mj-ea"/>
                </a:rPr>
                <a:t>01</a:t>
              </a:r>
              <a:endParaRPr lang="ko-KR" altLang="en-US" sz="1400" spc="450" dirty="0"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6140" y="1934915"/>
              <a:ext cx="319024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spc="450" dirty="0">
                  <a:latin typeface="+mj-ea"/>
                  <a:ea typeface="+mj-ea"/>
                </a:rPr>
                <a:t>프로젝트 개요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2445" y="2629923"/>
              <a:ext cx="3943935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spc="450" dirty="0">
                  <a:latin typeface="+mj-ea"/>
                  <a:ea typeface="+mj-ea"/>
                </a:rPr>
                <a:t>02</a:t>
              </a:r>
              <a:endParaRPr lang="ko-KR" altLang="en-US" sz="1400" spc="450" dirty="0"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86140" y="2629923"/>
              <a:ext cx="319024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spc="450" dirty="0">
                  <a:latin typeface="+mj-ea"/>
                  <a:ea typeface="+mj-ea"/>
                </a:rPr>
                <a:t>게임 설명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32445" y="3362149"/>
              <a:ext cx="3943935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spc="450" dirty="0">
                  <a:latin typeface="+mj-ea"/>
                  <a:ea typeface="+mj-ea"/>
                </a:rPr>
                <a:t>03</a:t>
              </a:r>
              <a:endParaRPr lang="ko-KR" altLang="en-US" sz="1400" spc="450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6140" y="3362149"/>
              <a:ext cx="319024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spc="450" dirty="0">
                  <a:latin typeface="+mj-ea"/>
                  <a:ea typeface="+mj-ea"/>
                </a:rPr>
                <a:t>과정 및 내용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2445" y="4094037"/>
              <a:ext cx="3943935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spc="45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04</a:t>
              </a:r>
              <a:endParaRPr lang="ko-KR" altLang="en-US" sz="1400" spc="45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86140" y="4094037"/>
              <a:ext cx="319024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spc="450" dirty="0">
                  <a:latin typeface="+mj-ea"/>
                  <a:ea typeface="+mj-ea"/>
                </a:rPr>
                <a:t>역할 배분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2445" y="4821014"/>
              <a:ext cx="3943935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spc="45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05</a:t>
              </a:r>
              <a:endParaRPr lang="ko-KR" altLang="en-US" sz="1400" spc="45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86140" y="4821014"/>
              <a:ext cx="319024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spc="450" dirty="0">
                  <a:latin typeface="+mj-ea"/>
                  <a:ea typeface="+mj-ea"/>
                </a:rPr>
                <a:t>Q &amp; A</a:t>
              </a:r>
              <a:endParaRPr lang="ko-KR" altLang="en-US" sz="1400" spc="45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7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자유형 182"/>
          <p:cNvSpPr/>
          <p:nvPr/>
        </p:nvSpPr>
        <p:spPr>
          <a:xfrm rot="21128327" flipH="1">
            <a:off x="2522922" y="1734844"/>
            <a:ext cx="1466895" cy="1466895"/>
          </a:xfrm>
          <a:custGeom>
            <a:avLst/>
            <a:gdLst>
              <a:gd name="connsiteX0" fmla="*/ 653587 w 1466895"/>
              <a:gd name="connsiteY0" fmla="*/ 0 h 1466895"/>
              <a:gd name="connsiteX1" fmla="*/ 614791 w 1466895"/>
              <a:gd name="connsiteY1" fmla="*/ 155185 h 1466895"/>
              <a:gd name="connsiteX2" fmla="*/ 614415 w 1466895"/>
              <a:gd name="connsiteY2" fmla="*/ 155223 h 1466895"/>
              <a:gd name="connsiteX3" fmla="*/ 553180 w 1466895"/>
              <a:gd name="connsiteY3" fmla="*/ 174231 h 1466895"/>
              <a:gd name="connsiteX4" fmla="*/ 446476 w 1466895"/>
              <a:gd name="connsiteY4" fmla="*/ 63875 h 1466895"/>
              <a:gd name="connsiteX5" fmla="*/ 305914 w 1466895"/>
              <a:gd name="connsiteY5" fmla="*/ 145028 h 1466895"/>
              <a:gd name="connsiteX6" fmla="*/ 346993 w 1466895"/>
              <a:gd name="connsiteY6" fmla="*/ 288631 h 1466895"/>
              <a:gd name="connsiteX7" fmla="*/ 309322 w 1466895"/>
              <a:gd name="connsiteY7" fmla="*/ 319712 h 1466895"/>
              <a:gd name="connsiteX8" fmla="*/ 291619 w 1466895"/>
              <a:gd name="connsiteY8" fmla="*/ 341168 h 1466895"/>
              <a:gd name="connsiteX9" fmla="*/ 135269 w 1466895"/>
              <a:gd name="connsiteY9" fmla="*/ 296442 h 1466895"/>
              <a:gd name="connsiteX10" fmla="*/ 54116 w 1466895"/>
              <a:gd name="connsiteY10" fmla="*/ 437005 h 1466895"/>
              <a:gd name="connsiteX11" fmla="*/ 168728 w 1466895"/>
              <a:gd name="connsiteY11" fmla="*/ 547825 h 1466895"/>
              <a:gd name="connsiteX12" fmla="*/ 145684 w 1466895"/>
              <a:gd name="connsiteY12" fmla="*/ 622062 h 1466895"/>
              <a:gd name="connsiteX13" fmla="*/ 0 w 1466895"/>
              <a:gd name="connsiteY13" fmla="*/ 658482 h 1466895"/>
              <a:gd name="connsiteX14" fmla="*/ 0 w 1466895"/>
              <a:gd name="connsiteY14" fmla="*/ 820789 h 1466895"/>
              <a:gd name="connsiteX15" fmla="*/ 143690 w 1466895"/>
              <a:gd name="connsiteY15" fmla="*/ 856712 h 1466895"/>
              <a:gd name="connsiteX16" fmla="*/ 144832 w 1466895"/>
              <a:gd name="connsiteY16" fmla="*/ 868042 h 1466895"/>
              <a:gd name="connsiteX17" fmla="*/ 162005 w 1466895"/>
              <a:gd name="connsiteY17" fmla="*/ 923365 h 1466895"/>
              <a:gd name="connsiteX18" fmla="*/ 51835 w 1466895"/>
              <a:gd name="connsiteY18" fmla="*/ 1029890 h 1466895"/>
              <a:gd name="connsiteX19" fmla="*/ 132988 w 1466895"/>
              <a:gd name="connsiteY19" fmla="*/ 1170452 h 1466895"/>
              <a:gd name="connsiteX20" fmla="*/ 273860 w 1466895"/>
              <a:gd name="connsiteY20" fmla="*/ 1130154 h 1466895"/>
              <a:gd name="connsiteX21" fmla="*/ 309322 w 1466895"/>
              <a:gd name="connsiteY21" fmla="*/ 1173135 h 1466895"/>
              <a:gd name="connsiteX22" fmla="*/ 335802 w 1466895"/>
              <a:gd name="connsiteY22" fmla="*/ 1194983 h 1466895"/>
              <a:gd name="connsiteX23" fmla="*/ 297735 w 1466895"/>
              <a:gd name="connsiteY23" fmla="*/ 1328055 h 1466895"/>
              <a:gd name="connsiteX24" fmla="*/ 438297 w 1466895"/>
              <a:gd name="connsiteY24" fmla="*/ 1409209 h 1466895"/>
              <a:gd name="connsiteX25" fmla="*/ 532192 w 1466895"/>
              <a:gd name="connsiteY25" fmla="*/ 1312101 h 1466895"/>
              <a:gd name="connsiteX26" fmla="*/ 614415 w 1466895"/>
              <a:gd name="connsiteY26" fmla="*/ 1337624 h 1466895"/>
              <a:gd name="connsiteX27" fmla="*/ 621446 w 1466895"/>
              <a:gd name="connsiteY27" fmla="*/ 1338333 h 1466895"/>
              <a:gd name="connsiteX28" fmla="*/ 653587 w 1466895"/>
              <a:gd name="connsiteY28" fmla="*/ 1466895 h 1466895"/>
              <a:gd name="connsiteX29" fmla="*/ 815894 w 1466895"/>
              <a:gd name="connsiteY29" fmla="*/ 1466895 h 1466895"/>
              <a:gd name="connsiteX30" fmla="*/ 847967 w 1466895"/>
              <a:gd name="connsiteY30" fmla="*/ 1338601 h 1466895"/>
              <a:gd name="connsiteX31" fmla="*/ 857651 w 1466895"/>
              <a:gd name="connsiteY31" fmla="*/ 1337624 h 1466895"/>
              <a:gd name="connsiteX32" fmla="*/ 939573 w 1466895"/>
              <a:gd name="connsiteY32" fmla="*/ 1312194 h 1466895"/>
              <a:gd name="connsiteX33" fmla="*/ 1039361 w 1466895"/>
              <a:gd name="connsiteY33" fmla="*/ 1415398 h 1466895"/>
              <a:gd name="connsiteX34" fmla="*/ 1179923 w 1466895"/>
              <a:gd name="connsiteY34" fmla="*/ 1334244 h 1466895"/>
              <a:gd name="connsiteX35" fmla="*/ 1139356 w 1466895"/>
              <a:gd name="connsiteY35" fmla="*/ 1192432 h 1466895"/>
              <a:gd name="connsiteX36" fmla="*/ 1162744 w 1466895"/>
              <a:gd name="connsiteY36" fmla="*/ 1173135 h 1466895"/>
              <a:gd name="connsiteX37" fmla="*/ 1195419 w 1466895"/>
              <a:gd name="connsiteY37" fmla="*/ 1133532 h 1466895"/>
              <a:gd name="connsiteX38" fmla="*/ 1324483 w 1466895"/>
              <a:gd name="connsiteY38" fmla="*/ 1170453 h 1466895"/>
              <a:gd name="connsiteX39" fmla="*/ 1405636 w 1466895"/>
              <a:gd name="connsiteY39" fmla="*/ 1029890 h 1466895"/>
              <a:gd name="connsiteX40" fmla="*/ 1306691 w 1466895"/>
              <a:gd name="connsiteY40" fmla="*/ 934219 h 1466895"/>
              <a:gd name="connsiteX41" fmla="*/ 1327234 w 1466895"/>
              <a:gd name="connsiteY41" fmla="*/ 868042 h 1466895"/>
              <a:gd name="connsiteX42" fmla="*/ 1328510 w 1466895"/>
              <a:gd name="connsiteY42" fmla="*/ 855384 h 1466895"/>
              <a:gd name="connsiteX43" fmla="*/ 1466895 w 1466895"/>
              <a:gd name="connsiteY43" fmla="*/ 820788 h 1466895"/>
              <a:gd name="connsiteX44" fmla="*/ 1466895 w 1466895"/>
              <a:gd name="connsiteY44" fmla="*/ 658481 h 1466895"/>
              <a:gd name="connsiteX45" fmla="*/ 1326817 w 1466895"/>
              <a:gd name="connsiteY45" fmla="*/ 623461 h 1466895"/>
              <a:gd name="connsiteX46" fmla="*/ 1299969 w 1466895"/>
              <a:gd name="connsiteY46" fmla="*/ 536971 h 1466895"/>
              <a:gd name="connsiteX47" fmla="*/ 1403357 w 1466895"/>
              <a:gd name="connsiteY47" fmla="*/ 437004 h 1466895"/>
              <a:gd name="connsiteX48" fmla="*/ 1322203 w 1466895"/>
              <a:gd name="connsiteY48" fmla="*/ 296442 h 1466895"/>
              <a:gd name="connsiteX49" fmla="*/ 1177660 w 1466895"/>
              <a:gd name="connsiteY49" fmla="*/ 337790 h 1466895"/>
              <a:gd name="connsiteX50" fmla="*/ 1162744 w 1466895"/>
              <a:gd name="connsiteY50" fmla="*/ 319712 h 1466895"/>
              <a:gd name="connsiteX51" fmla="*/ 1128166 w 1466895"/>
              <a:gd name="connsiteY51" fmla="*/ 291183 h 1466895"/>
              <a:gd name="connsiteX52" fmla="*/ 1171745 w 1466895"/>
              <a:gd name="connsiteY52" fmla="*/ 138840 h 1466895"/>
              <a:gd name="connsiteX53" fmla="*/ 1031183 w 1466895"/>
              <a:gd name="connsiteY53" fmla="*/ 57687 h 1466895"/>
              <a:gd name="connsiteX54" fmla="*/ 918585 w 1466895"/>
              <a:gd name="connsiteY54" fmla="*/ 174137 h 1466895"/>
              <a:gd name="connsiteX55" fmla="*/ 857651 w 1466895"/>
              <a:gd name="connsiteY55" fmla="*/ 155223 h 1466895"/>
              <a:gd name="connsiteX56" fmla="*/ 854623 w 1466895"/>
              <a:gd name="connsiteY56" fmla="*/ 154917 h 1466895"/>
              <a:gd name="connsiteX57" fmla="*/ 815894 w 1466895"/>
              <a:gd name="connsiteY57" fmla="*/ 0 h 1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466895" h="1466895">
                <a:moveTo>
                  <a:pt x="653587" y="0"/>
                </a:moveTo>
                <a:lnTo>
                  <a:pt x="614791" y="155185"/>
                </a:lnTo>
                <a:lnTo>
                  <a:pt x="614415" y="155223"/>
                </a:lnTo>
                <a:lnTo>
                  <a:pt x="553180" y="174231"/>
                </a:lnTo>
                <a:lnTo>
                  <a:pt x="446476" y="63875"/>
                </a:lnTo>
                <a:lnTo>
                  <a:pt x="305914" y="145028"/>
                </a:lnTo>
                <a:lnTo>
                  <a:pt x="346993" y="288631"/>
                </a:lnTo>
                <a:lnTo>
                  <a:pt x="309322" y="319712"/>
                </a:lnTo>
                <a:lnTo>
                  <a:pt x="291619" y="341168"/>
                </a:lnTo>
                <a:lnTo>
                  <a:pt x="135269" y="296442"/>
                </a:lnTo>
                <a:lnTo>
                  <a:pt x="54116" y="437005"/>
                </a:lnTo>
                <a:lnTo>
                  <a:pt x="168728" y="547825"/>
                </a:lnTo>
                <a:lnTo>
                  <a:pt x="145684" y="622062"/>
                </a:lnTo>
                <a:lnTo>
                  <a:pt x="0" y="658482"/>
                </a:lnTo>
                <a:lnTo>
                  <a:pt x="0" y="820789"/>
                </a:lnTo>
                <a:lnTo>
                  <a:pt x="143690" y="856712"/>
                </a:lnTo>
                <a:lnTo>
                  <a:pt x="144832" y="868042"/>
                </a:lnTo>
                <a:lnTo>
                  <a:pt x="162005" y="923365"/>
                </a:lnTo>
                <a:lnTo>
                  <a:pt x="51835" y="1029890"/>
                </a:lnTo>
                <a:lnTo>
                  <a:pt x="132988" y="1170452"/>
                </a:lnTo>
                <a:lnTo>
                  <a:pt x="273860" y="1130154"/>
                </a:lnTo>
                <a:lnTo>
                  <a:pt x="309322" y="1173135"/>
                </a:lnTo>
                <a:lnTo>
                  <a:pt x="335802" y="1194983"/>
                </a:lnTo>
                <a:lnTo>
                  <a:pt x="297735" y="1328055"/>
                </a:lnTo>
                <a:lnTo>
                  <a:pt x="438297" y="1409209"/>
                </a:lnTo>
                <a:lnTo>
                  <a:pt x="532192" y="1312101"/>
                </a:lnTo>
                <a:lnTo>
                  <a:pt x="614415" y="1337624"/>
                </a:lnTo>
                <a:lnTo>
                  <a:pt x="621446" y="1338333"/>
                </a:lnTo>
                <a:lnTo>
                  <a:pt x="653587" y="1466895"/>
                </a:lnTo>
                <a:lnTo>
                  <a:pt x="815894" y="1466895"/>
                </a:lnTo>
                <a:lnTo>
                  <a:pt x="847967" y="1338601"/>
                </a:lnTo>
                <a:lnTo>
                  <a:pt x="857651" y="1337624"/>
                </a:lnTo>
                <a:lnTo>
                  <a:pt x="939573" y="1312194"/>
                </a:lnTo>
                <a:lnTo>
                  <a:pt x="1039361" y="1415398"/>
                </a:lnTo>
                <a:lnTo>
                  <a:pt x="1179923" y="1334244"/>
                </a:lnTo>
                <a:lnTo>
                  <a:pt x="1139356" y="1192432"/>
                </a:lnTo>
                <a:lnTo>
                  <a:pt x="1162744" y="1173135"/>
                </a:lnTo>
                <a:lnTo>
                  <a:pt x="1195419" y="1133532"/>
                </a:lnTo>
                <a:lnTo>
                  <a:pt x="1324483" y="1170453"/>
                </a:lnTo>
                <a:lnTo>
                  <a:pt x="1405636" y="1029890"/>
                </a:lnTo>
                <a:lnTo>
                  <a:pt x="1306691" y="934219"/>
                </a:lnTo>
                <a:lnTo>
                  <a:pt x="1327234" y="868042"/>
                </a:lnTo>
                <a:lnTo>
                  <a:pt x="1328510" y="855384"/>
                </a:lnTo>
                <a:lnTo>
                  <a:pt x="1466895" y="820788"/>
                </a:lnTo>
                <a:lnTo>
                  <a:pt x="1466895" y="658481"/>
                </a:lnTo>
                <a:lnTo>
                  <a:pt x="1326817" y="623461"/>
                </a:lnTo>
                <a:lnTo>
                  <a:pt x="1299969" y="536971"/>
                </a:lnTo>
                <a:lnTo>
                  <a:pt x="1403357" y="437004"/>
                </a:lnTo>
                <a:lnTo>
                  <a:pt x="1322203" y="296442"/>
                </a:lnTo>
                <a:lnTo>
                  <a:pt x="1177660" y="337790"/>
                </a:lnTo>
                <a:lnTo>
                  <a:pt x="1162744" y="319712"/>
                </a:lnTo>
                <a:lnTo>
                  <a:pt x="1128166" y="291183"/>
                </a:lnTo>
                <a:lnTo>
                  <a:pt x="1171745" y="138840"/>
                </a:lnTo>
                <a:lnTo>
                  <a:pt x="1031183" y="57687"/>
                </a:lnTo>
                <a:lnTo>
                  <a:pt x="918585" y="174137"/>
                </a:lnTo>
                <a:lnTo>
                  <a:pt x="857651" y="155223"/>
                </a:lnTo>
                <a:lnTo>
                  <a:pt x="854623" y="154917"/>
                </a:lnTo>
                <a:lnTo>
                  <a:pt x="81589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자유형 181"/>
          <p:cNvSpPr/>
          <p:nvPr/>
        </p:nvSpPr>
        <p:spPr>
          <a:xfrm rot="471673">
            <a:off x="5484703" y="2116850"/>
            <a:ext cx="1466895" cy="1466895"/>
          </a:xfrm>
          <a:custGeom>
            <a:avLst/>
            <a:gdLst>
              <a:gd name="connsiteX0" fmla="*/ 653587 w 1466895"/>
              <a:gd name="connsiteY0" fmla="*/ 0 h 1466895"/>
              <a:gd name="connsiteX1" fmla="*/ 815894 w 1466895"/>
              <a:gd name="connsiteY1" fmla="*/ 0 h 1466895"/>
              <a:gd name="connsiteX2" fmla="*/ 854624 w 1466895"/>
              <a:gd name="connsiteY2" fmla="*/ 154917 h 1466895"/>
              <a:gd name="connsiteX3" fmla="*/ 857652 w 1466895"/>
              <a:gd name="connsiteY3" fmla="*/ 155223 h 1466895"/>
              <a:gd name="connsiteX4" fmla="*/ 918586 w 1466895"/>
              <a:gd name="connsiteY4" fmla="*/ 174137 h 1466895"/>
              <a:gd name="connsiteX5" fmla="*/ 1031184 w 1466895"/>
              <a:gd name="connsiteY5" fmla="*/ 57687 h 1466895"/>
              <a:gd name="connsiteX6" fmla="*/ 1171746 w 1466895"/>
              <a:gd name="connsiteY6" fmla="*/ 138840 h 1466895"/>
              <a:gd name="connsiteX7" fmla="*/ 1128167 w 1466895"/>
              <a:gd name="connsiteY7" fmla="*/ 291182 h 1466895"/>
              <a:gd name="connsiteX8" fmla="*/ 1162745 w 1466895"/>
              <a:gd name="connsiteY8" fmla="*/ 319712 h 1466895"/>
              <a:gd name="connsiteX9" fmla="*/ 1177661 w 1466895"/>
              <a:gd name="connsiteY9" fmla="*/ 337790 h 1466895"/>
              <a:gd name="connsiteX10" fmla="*/ 1322203 w 1466895"/>
              <a:gd name="connsiteY10" fmla="*/ 296442 h 1466895"/>
              <a:gd name="connsiteX11" fmla="*/ 1403357 w 1466895"/>
              <a:gd name="connsiteY11" fmla="*/ 437004 h 1466895"/>
              <a:gd name="connsiteX12" fmla="*/ 1299970 w 1466895"/>
              <a:gd name="connsiteY12" fmla="*/ 536970 h 1466895"/>
              <a:gd name="connsiteX13" fmla="*/ 1326818 w 1466895"/>
              <a:gd name="connsiteY13" fmla="*/ 623462 h 1466895"/>
              <a:gd name="connsiteX14" fmla="*/ 1466895 w 1466895"/>
              <a:gd name="connsiteY14" fmla="*/ 658481 h 1466895"/>
              <a:gd name="connsiteX15" fmla="*/ 1466895 w 1466895"/>
              <a:gd name="connsiteY15" fmla="*/ 820788 h 1466895"/>
              <a:gd name="connsiteX16" fmla="*/ 1328511 w 1466895"/>
              <a:gd name="connsiteY16" fmla="*/ 855384 h 1466895"/>
              <a:gd name="connsiteX17" fmla="*/ 1327235 w 1466895"/>
              <a:gd name="connsiteY17" fmla="*/ 868041 h 1466895"/>
              <a:gd name="connsiteX18" fmla="*/ 1306692 w 1466895"/>
              <a:gd name="connsiteY18" fmla="*/ 934219 h 1466895"/>
              <a:gd name="connsiteX19" fmla="*/ 1405637 w 1466895"/>
              <a:gd name="connsiteY19" fmla="*/ 1029890 h 1466895"/>
              <a:gd name="connsiteX20" fmla="*/ 1324484 w 1466895"/>
              <a:gd name="connsiteY20" fmla="*/ 1170452 h 1466895"/>
              <a:gd name="connsiteX21" fmla="*/ 1195420 w 1466895"/>
              <a:gd name="connsiteY21" fmla="*/ 1133532 h 1466895"/>
              <a:gd name="connsiteX22" fmla="*/ 1162745 w 1466895"/>
              <a:gd name="connsiteY22" fmla="*/ 1173135 h 1466895"/>
              <a:gd name="connsiteX23" fmla="*/ 1139357 w 1466895"/>
              <a:gd name="connsiteY23" fmla="*/ 1192432 h 1466895"/>
              <a:gd name="connsiteX24" fmla="*/ 1179923 w 1466895"/>
              <a:gd name="connsiteY24" fmla="*/ 1334244 h 1466895"/>
              <a:gd name="connsiteX25" fmla="*/ 1039362 w 1466895"/>
              <a:gd name="connsiteY25" fmla="*/ 1415398 h 1466895"/>
              <a:gd name="connsiteX26" fmla="*/ 939573 w 1466895"/>
              <a:gd name="connsiteY26" fmla="*/ 1312195 h 1466895"/>
              <a:gd name="connsiteX27" fmla="*/ 857652 w 1466895"/>
              <a:gd name="connsiteY27" fmla="*/ 1337624 h 1466895"/>
              <a:gd name="connsiteX28" fmla="*/ 847967 w 1466895"/>
              <a:gd name="connsiteY28" fmla="*/ 1338601 h 1466895"/>
              <a:gd name="connsiteX29" fmla="*/ 815894 w 1466895"/>
              <a:gd name="connsiteY29" fmla="*/ 1466895 h 1466895"/>
              <a:gd name="connsiteX30" fmla="*/ 653587 w 1466895"/>
              <a:gd name="connsiteY30" fmla="*/ 1466895 h 1466895"/>
              <a:gd name="connsiteX31" fmla="*/ 621446 w 1466895"/>
              <a:gd name="connsiteY31" fmla="*/ 1338333 h 1466895"/>
              <a:gd name="connsiteX32" fmla="*/ 614416 w 1466895"/>
              <a:gd name="connsiteY32" fmla="*/ 1337624 h 1466895"/>
              <a:gd name="connsiteX33" fmla="*/ 532192 w 1466895"/>
              <a:gd name="connsiteY33" fmla="*/ 1312101 h 1466895"/>
              <a:gd name="connsiteX34" fmla="*/ 438297 w 1466895"/>
              <a:gd name="connsiteY34" fmla="*/ 1409209 h 1466895"/>
              <a:gd name="connsiteX35" fmla="*/ 297735 w 1466895"/>
              <a:gd name="connsiteY35" fmla="*/ 1328055 h 1466895"/>
              <a:gd name="connsiteX36" fmla="*/ 335802 w 1466895"/>
              <a:gd name="connsiteY36" fmla="*/ 1194982 h 1466895"/>
              <a:gd name="connsiteX37" fmla="*/ 309323 w 1466895"/>
              <a:gd name="connsiteY37" fmla="*/ 1173135 h 1466895"/>
              <a:gd name="connsiteX38" fmla="*/ 273861 w 1466895"/>
              <a:gd name="connsiteY38" fmla="*/ 1130154 h 1466895"/>
              <a:gd name="connsiteX39" fmla="*/ 132989 w 1466895"/>
              <a:gd name="connsiteY39" fmla="*/ 1170451 h 1466895"/>
              <a:gd name="connsiteX40" fmla="*/ 51836 w 1466895"/>
              <a:gd name="connsiteY40" fmla="*/ 1029889 h 1466895"/>
              <a:gd name="connsiteX41" fmla="*/ 162006 w 1466895"/>
              <a:gd name="connsiteY41" fmla="*/ 923364 h 1466895"/>
              <a:gd name="connsiteX42" fmla="*/ 144833 w 1466895"/>
              <a:gd name="connsiteY42" fmla="*/ 868042 h 1466895"/>
              <a:gd name="connsiteX43" fmla="*/ 143691 w 1466895"/>
              <a:gd name="connsiteY43" fmla="*/ 856712 h 1466895"/>
              <a:gd name="connsiteX44" fmla="*/ 0 w 1466895"/>
              <a:gd name="connsiteY44" fmla="*/ 820789 h 1466895"/>
              <a:gd name="connsiteX45" fmla="*/ 0 w 1466895"/>
              <a:gd name="connsiteY45" fmla="*/ 658482 h 1466895"/>
              <a:gd name="connsiteX46" fmla="*/ 145685 w 1466895"/>
              <a:gd name="connsiteY46" fmla="*/ 622061 h 1466895"/>
              <a:gd name="connsiteX47" fmla="*/ 168729 w 1466895"/>
              <a:gd name="connsiteY47" fmla="*/ 547826 h 1466895"/>
              <a:gd name="connsiteX48" fmla="*/ 54116 w 1466895"/>
              <a:gd name="connsiteY48" fmla="*/ 437005 h 1466895"/>
              <a:gd name="connsiteX49" fmla="*/ 135269 w 1466895"/>
              <a:gd name="connsiteY49" fmla="*/ 296442 h 1466895"/>
              <a:gd name="connsiteX50" fmla="*/ 291620 w 1466895"/>
              <a:gd name="connsiteY50" fmla="*/ 341168 h 1466895"/>
              <a:gd name="connsiteX51" fmla="*/ 309323 w 1466895"/>
              <a:gd name="connsiteY51" fmla="*/ 319712 h 1466895"/>
              <a:gd name="connsiteX52" fmla="*/ 346993 w 1466895"/>
              <a:gd name="connsiteY52" fmla="*/ 288631 h 1466895"/>
              <a:gd name="connsiteX53" fmla="*/ 305914 w 1466895"/>
              <a:gd name="connsiteY53" fmla="*/ 145028 h 1466895"/>
              <a:gd name="connsiteX54" fmla="*/ 446476 w 1466895"/>
              <a:gd name="connsiteY54" fmla="*/ 63875 h 1466895"/>
              <a:gd name="connsiteX55" fmla="*/ 553180 w 1466895"/>
              <a:gd name="connsiteY55" fmla="*/ 174231 h 1466895"/>
              <a:gd name="connsiteX56" fmla="*/ 614416 w 1466895"/>
              <a:gd name="connsiteY56" fmla="*/ 155222 h 1466895"/>
              <a:gd name="connsiteX57" fmla="*/ 614791 w 1466895"/>
              <a:gd name="connsiteY57" fmla="*/ 155185 h 1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466895" h="1466895">
                <a:moveTo>
                  <a:pt x="653587" y="0"/>
                </a:moveTo>
                <a:lnTo>
                  <a:pt x="815894" y="0"/>
                </a:lnTo>
                <a:lnTo>
                  <a:pt x="854624" y="154917"/>
                </a:lnTo>
                <a:lnTo>
                  <a:pt x="857652" y="155223"/>
                </a:lnTo>
                <a:lnTo>
                  <a:pt x="918586" y="174137"/>
                </a:lnTo>
                <a:lnTo>
                  <a:pt x="1031184" y="57687"/>
                </a:lnTo>
                <a:lnTo>
                  <a:pt x="1171746" y="138840"/>
                </a:lnTo>
                <a:lnTo>
                  <a:pt x="1128167" y="291182"/>
                </a:lnTo>
                <a:lnTo>
                  <a:pt x="1162745" y="319712"/>
                </a:lnTo>
                <a:lnTo>
                  <a:pt x="1177661" y="337790"/>
                </a:lnTo>
                <a:lnTo>
                  <a:pt x="1322203" y="296442"/>
                </a:lnTo>
                <a:lnTo>
                  <a:pt x="1403357" y="437004"/>
                </a:lnTo>
                <a:lnTo>
                  <a:pt x="1299970" y="536970"/>
                </a:lnTo>
                <a:lnTo>
                  <a:pt x="1326818" y="623462"/>
                </a:lnTo>
                <a:lnTo>
                  <a:pt x="1466895" y="658481"/>
                </a:lnTo>
                <a:lnTo>
                  <a:pt x="1466895" y="820788"/>
                </a:lnTo>
                <a:lnTo>
                  <a:pt x="1328511" y="855384"/>
                </a:lnTo>
                <a:lnTo>
                  <a:pt x="1327235" y="868041"/>
                </a:lnTo>
                <a:lnTo>
                  <a:pt x="1306692" y="934219"/>
                </a:lnTo>
                <a:lnTo>
                  <a:pt x="1405637" y="1029890"/>
                </a:lnTo>
                <a:lnTo>
                  <a:pt x="1324484" y="1170452"/>
                </a:lnTo>
                <a:lnTo>
                  <a:pt x="1195420" y="1133532"/>
                </a:lnTo>
                <a:lnTo>
                  <a:pt x="1162745" y="1173135"/>
                </a:lnTo>
                <a:lnTo>
                  <a:pt x="1139357" y="1192432"/>
                </a:lnTo>
                <a:lnTo>
                  <a:pt x="1179923" y="1334244"/>
                </a:lnTo>
                <a:lnTo>
                  <a:pt x="1039362" y="1415398"/>
                </a:lnTo>
                <a:lnTo>
                  <a:pt x="939573" y="1312195"/>
                </a:lnTo>
                <a:lnTo>
                  <a:pt x="857652" y="1337624"/>
                </a:lnTo>
                <a:lnTo>
                  <a:pt x="847967" y="1338601"/>
                </a:lnTo>
                <a:lnTo>
                  <a:pt x="815894" y="1466895"/>
                </a:lnTo>
                <a:lnTo>
                  <a:pt x="653587" y="1466895"/>
                </a:lnTo>
                <a:lnTo>
                  <a:pt x="621446" y="1338333"/>
                </a:lnTo>
                <a:lnTo>
                  <a:pt x="614416" y="1337624"/>
                </a:lnTo>
                <a:lnTo>
                  <a:pt x="532192" y="1312101"/>
                </a:lnTo>
                <a:lnTo>
                  <a:pt x="438297" y="1409209"/>
                </a:lnTo>
                <a:lnTo>
                  <a:pt x="297735" y="1328055"/>
                </a:lnTo>
                <a:lnTo>
                  <a:pt x="335802" y="1194982"/>
                </a:lnTo>
                <a:lnTo>
                  <a:pt x="309323" y="1173135"/>
                </a:lnTo>
                <a:lnTo>
                  <a:pt x="273861" y="1130154"/>
                </a:lnTo>
                <a:lnTo>
                  <a:pt x="132989" y="1170451"/>
                </a:lnTo>
                <a:lnTo>
                  <a:pt x="51836" y="1029889"/>
                </a:lnTo>
                <a:lnTo>
                  <a:pt x="162006" y="923364"/>
                </a:lnTo>
                <a:lnTo>
                  <a:pt x="144833" y="868042"/>
                </a:lnTo>
                <a:lnTo>
                  <a:pt x="143691" y="856712"/>
                </a:lnTo>
                <a:lnTo>
                  <a:pt x="0" y="820789"/>
                </a:lnTo>
                <a:lnTo>
                  <a:pt x="0" y="658482"/>
                </a:lnTo>
                <a:lnTo>
                  <a:pt x="145685" y="622061"/>
                </a:lnTo>
                <a:lnTo>
                  <a:pt x="168729" y="547826"/>
                </a:lnTo>
                <a:lnTo>
                  <a:pt x="54116" y="437005"/>
                </a:lnTo>
                <a:lnTo>
                  <a:pt x="135269" y="296442"/>
                </a:lnTo>
                <a:lnTo>
                  <a:pt x="291620" y="341168"/>
                </a:lnTo>
                <a:lnTo>
                  <a:pt x="309323" y="319712"/>
                </a:lnTo>
                <a:lnTo>
                  <a:pt x="346993" y="288631"/>
                </a:lnTo>
                <a:lnTo>
                  <a:pt x="305914" y="145028"/>
                </a:lnTo>
                <a:lnTo>
                  <a:pt x="446476" y="63875"/>
                </a:lnTo>
                <a:lnTo>
                  <a:pt x="553180" y="174231"/>
                </a:lnTo>
                <a:lnTo>
                  <a:pt x="614416" y="155222"/>
                </a:lnTo>
                <a:lnTo>
                  <a:pt x="614791" y="155185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 rot="21128327" flipH="1">
            <a:off x="2743185" y="1969099"/>
            <a:ext cx="1024798" cy="10247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자유형 183"/>
          <p:cNvSpPr/>
          <p:nvPr/>
        </p:nvSpPr>
        <p:spPr>
          <a:xfrm rot="708334" flipH="1" flipV="1">
            <a:off x="3982946" y="4300168"/>
            <a:ext cx="1466896" cy="1466895"/>
          </a:xfrm>
          <a:custGeom>
            <a:avLst/>
            <a:gdLst>
              <a:gd name="connsiteX0" fmla="*/ 815894 w 1466896"/>
              <a:gd name="connsiteY0" fmla="*/ 1466895 h 1466895"/>
              <a:gd name="connsiteX1" fmla="*/ 653588 w 1466896"/>
              <a:gd name="connsiteY1" fmla="*/ 1466895 h 1466895"/>
              <a:gd name="connsiteX2" fmla="*/ 621447 w 1466896"/>
              <a:gd name="connsiteY2" fmla="*/ 1338334 h 1466895"/>
              <a:gd name="connsiteX3" fmla="*/ 614414 w 1466896"/>
              <a:gd name="connsiteY3" fmla="*/ 1337625 h 1466895"/>
              <a:gd name="connsiteX4" fmla="*/ 532192 w 1466896"/>
              <a:gd name="connsiteY4" fmla="*/ 1312102 h 1466895"/>
              <a:gd name="connsiteX5" fmla="*/ 438298 w 1466896"/>
              <a:gd name="connsiteY5" fmla="*/ 1409209 h 1466895"/>
              <a:gd name="connsiteX6" fmla="*/ 297736 w 1466896"/>
              <a:gd name="connsiteY6" fmla="*/ 1328055 h 1466895"/>
              <a:gd name="connsiteX7" fmla="*/ 335802 w 1466896"/>
              <a:gd name="connsiteY7" fmla="*/ 1194984 h 1466895"/>
              <a:gd name="connsiteX8" fmla="*/ 309321 w 1466896"/>
              <a:gd name="connsiteY8" fmla="*/ 1173135 h 1466895"/>
              <a:gd name="connsiteX9" fmla="*/ 273859 w 1466896"/>
              <a:gd name="connsiteY9" fmla="*/ 1130155 h 1466895"/>
              <a:gd name="connsiteX10" fmla="*/ 132989 w 1466896"/>
              <a:gd name="connsiteY10" fmla="*/ 1170452 h 1466895"/>
              <a:gd name="connsiteX11" fmla="*/ 51836 w 1466896"/>
              <a:gd name="connsiteY11" fmla="*/ 1029890 h 1466895"/>
              <a:gd name="connsiteX12" fmla="*/ 162005 w 1466896"/>
              <a:gd name="connsiteY12" fmla="*/ 923366 h 1466895"/>
              <a:gd name="connsiteX13" fmla="*/ 144831 w 1466896"/>
              <a:gd name="connsiteY13" fmla="*/ 868042 h 1466895"/>
              <a:gd name="connsiteX14" fmla="*/ 143689 w 1466896"/>
              <a:gd name="connsiteY14" fmla="*/ 856712 h 1466895"/>
              <a:gd name="connsiteX15" fmla="*/ 0 w 1466896"/>
              <a:gd name="connsiteY15" fmla="*/ 820790 h 1466895"/>
              <a:gd name="connsiteX16" fmla="*/ 0 w 1466896"/>
              <a:gd name="connsiteY16" fmla="*/ 658482 h 1466895"/>
              <a:gd name="connsiteX17" fmla="*/ 145683 w 1466896"/>
              <a:gd name="connsiteY17" fmla="*/ 622061 h 1466895"/>
              <a:gd name="connsiteX18" fmla="*/ 168728 w 1466896"/>
              <a:gd name="connsiteY18" fmla="*/ 547825 h 1466895"/>
              <a:gd name="connsiteX19" fmla="*/ 54116 w 1466896"/>
              <a:gd name="connsiteY19" fmla="*/ 437005 h 1466895"/>
              <a:gd name="connsiteX20" fmla="*/ 135270 w 1466896"/>
              <a:gd name="connsiteY20" fmla="*/ 296443 h 1466895"/>
              <a:gd name="connsiteX21" fmla="*/ 291618 w 1466896"/>
              <a:gd name="connsiteY21" fmla="*/ 341169 h 1466895"/>
              <a:gd name="connsiteX22" fmla="*/ 309321 w 1466896"/>
              <a:gd name="connsiteY22" fmla="*/ 319713 h 1466895"/>
              <a:gd name="connsiteX23" fmla="*/ 346993 w 1466896"/>
              <a:gd name="connsiteY23" fmla="*/ 288630 h 1466895"/>
              <a:gd name="connsiteX24" fmla="*/ 305914 w 1466896"/>
              <a:gd name="connsiteY24" fmla="*/ 145029 h 1466895"/>
              <a:gd name="connsiteX25" fmla="*/ 446477 w 1466896"/>
              <a:gd name="connsiteY25" fmla="*/ 63875 h 1466895"/>
              <a:gd name="connsiteX26" fmla="*/ 553181 w 1466896"/>
              <a:gd name="connsiteY26" fmla="*/ 174231 h 1466895"/>
              <a:gd name="connsiteX27" fmla="*/ 614414 w 1466896"/>
              <a:gd name="connsiteY27" fmla="*/ 155223 h 1466895"/>
              <a:gd name="connsiteX28" fmla="*/ 614791 w 1466896"/>
              <a:gd name="connsiteY28" fmla="*/ 155185 h 1466895"/>
              <a:gd name="connsiteX29" fmla="*/ 653587 w 1466896"/>
              <a:gd name="connsiteY29" fmla="*/ 0 h 1466895"/>
              <a:gd name="connsiteX30" fmla="*/ 815894 w 1466896"/>
              <a:gd name="connsiteY30" fmla="*/ 0 h 1466895"/>
              <a:gd name="connsiteX31" fmla="*/ 854624 w 1466896"/>
              <a:gd name="connsiteY31" fmla="*/ 154918 h 1466895"/>
              <a:gd name="connsiteX32" fmla="*/ 857651 w 1466896"/>
              <a:gd name="connsiteY32" fmla="*/ 155223 h 1466895"/>
              <a:gd name="connsiteX33" fmla="*/ 918586 w 1466896"/>
              <a:gd name="connsiteY33" fmla="*/ 174139 h 1466895"/>
              <a:gd name="connsiteX34" fmla="*/ 1031184 w 1466896"/>
              <a:gd name="connsiteY34" fmla="*/ 57687 h 1466895"/>
              <a:gd name="connsiteX35" fmla="*/ 1171746 w 1466896"/>
              <a:gd name="connsiteY35" fmla="*/ 138841 h 1466895"/>
              <a:gd name="connsiteX36" fmla="*/ 1128167 w 1466896"/>
              <a:gd name="connsiteY36" fmla="*/ 291184 h 1466895"/>
              <a:gd name="connsiteX37" fmla="*/ 1162744 w 1466896"/>
              <a:gd name="connsiteY37" fmla="*/ 319712 h 1466895"/>
              <a:gd name="connsiteX38" fmla="*/ 1177660 w 1466896"/>
              <a:gd name="connsiteY38" fmla="*/ 337792 h 1466895"/>
              <a:gd name="connsiteX39" fmla="*/ 1322204 w 1466896"/>
              <a:gd name="connsiteY39" fmla="*/ 296443 h 1466895"/>
              <a:gd name="connsiteX40" fmla="*/ 1403357 w 1466896"/>
              <a:gd name="connsiteY40" fmla="*/ 437005 h 1466895"/>
              <a:gd name="connsiteX41" fmla="*/ 1299968 w 1466896"/>
              <a:gd name="connsiteY41" fmla="*/ 536972 h 1466895"/>
              <a:gd name="connsiteX42" fmla="*/ 1326816 w 1466896"/>
              <a:gd name="connsiteY42" fmla="*/ 623461 h 1466895"/>
              <a:gd name="connsiteX43" fmla="*/ 1466896 w 1466896"/>
              <a:gd name="connsiteY43" fmla="*/ 658482 h 1466895"/>
              <a:gd name="connsiteX44" fmla="*/ 1466895 w 1466896"/>
              <a:gd name="connsiteY44" fmla="*/ 820789 h 1466895"/>
              <a:gd name="connsiteX45" fmla="*/ 1328509 w 1466896"/>
              <a:gd name="connsiteY45" fmla="*/ 855385 h 1466895"/>
              <a:gd name="connsiteX46" fmla="*/ 1327233 w 1466896"/>
              <a:gd name="connsiteY46" fmla="*/ 868042 h 1466895"/>
              <a:gd name="connsiteX47" fmla="*/ 1306691 w 1466896"/>
              <a:gd name="connsiteY47" fmla="*/ 934217 h 1466895"/>
              <a:gd name="connsiteX48" fmla="*/ 1405638 w 1466896"/>
              <a:gd name="connsiteY48" fmla="*/ 1029890 h 1466895"/>
              <a:gd name="connsiteX49" fmla="*/ 1324484 w 1466896"/>
              <a:gd name="connsiteY49" fmla="*/ 1170452 h 1466895"/>
              <a:gd name="connsiteX50" fmla="*/ 1195419 w 1466896"/>
              <a:gd name="connsiteY50" fmla="*/ 1133532 h 1466895"/>
              <a:gd name="connsiteX51" fmla="*/ 1162744 w 1466896"/>
              <a:gd name="connsiteY51" fmla="*/ 1173135 h 1466895"/>
              <a:gd name="connsiteX52" fmla="*/ 1139357 w 1466896"/>
              <a:gd name="connsiteY52" fmla="*/ 1192431 h 1466895"/>
              <a:gd name="connsiteX53" fmla="*/ 1179924 w 1466896"/>
              <a:gd name="connsiteY53" fmla="*/ 1334244 h 1466895"/>
              <a:gd name="connsiteX54" fmla="*/ 1039362 w 1466896"/>
              <a:gd name="connsiteY54" fmla="*/ 1415398 h 1466895"/>
              <a:gd name="connsiteX55" fmla="*/ 939574 w 1466896"/>
              <a:gd name="connsiteY55" fmla="*/ 1312195 h 1466895"/>
              <a:gd name="connsiteX56" fmla="*/ 857651 w 1466896"/>
              <a:gd name="connsiteY56" fmla="*/ 1337625 h 1466895"/>
              <a:gd name="connsiteX57" fmla="*/ 847968 w 1466896"/>
              <a:gd name="connsiteY57" fmla="*/ 1338601 h 1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466896" h="1466895">
                <a:moveTo>
                  <a:pt x="815894" y="1466895"/>
                </a:moveTo>
                <a:lnTo>
                  <a:pt x="653588" y="1466895"/>
                </a:lnTo>
                <a:lnTo>
                  <a:pt x="621447" y="1338334"/>
                </a:lnTo>
                <a:lnTo>
                  <a:pt x="614414" y="1337625"/>
                </a:lnTo>
                <a:lnTo>
                  <a:pt x="532192" y="1312102"/>
                </a:lnTo>
                <a:lnTo>
                  <a:pt x="438298" y="1409209"/>
                </a:lnTo>
                <a:lnTo>
                  <a:pt x="297736" y="1328055"/>
                </a:lnTo>
                <a:lnTo>
                  <a:pt x="335802" y="1194984"/>
                </a:lnTo>
                <a:lnTo>
                  <a:pt x="309321" y="1173135"/>
                </a:lnTo>
                <a:lnTo>
                  <a:pt x="273859" y="1130155"/>
                </a:lnTo>
                <a:lnTo>
                  <a:pt x="132989" y="1170452"/>
                </a:lnTo>
                <a:lnTo>
                  <a:pt x="51836" y="1029890"/>
                </a:lnTo>
                <a:lnTo>
                  <a:pt x="162005" y="923366"/>
                </a:lnTo>
                <a:lnTo>
                  <a:pt x="144831" y="868042"/>
                </a:lnTo>
                <a:lnTo>
                  <a:pt x="143689" y="856712"/>
                </a:lnTo>
                <a:lnTo>
                  <a:pt x="0" y="820790"/>
                </a:lnTo>
                <a:lnTo>
                  <a:pt x="0" y="658482"/>
                </a:lnTo>
                <a:lnTo>
                  <a:pt x="145683" y="622061"/>
                </a:lnTo>
                <a:lnTo>
                  <a:pt x="168728" y="547825"/>
                </a:lnTo>
                <a:lnTo>
                  <a:pt x="54116" y="437005"/>
                </a:lnTo>
                <a:lnTo>
                  <a:pt x="135270" y="296443"/>
                </a:lnTo>
                <a:lnTo>
                  <a:pt x="291618" y="341169"/>
                </a:lnTo>
                <a:lnTo>
                  <a:pt x="309321" y="319713"/>
                </a:lnTo>
                <a:lnTo>
                  <a:pt x="346993" y="288630"/>
                </a:lnTo>
                <a:lnTo>
                  <a:pt x="305914" y="145029"/>
                </a:lnTo>
                <a:lnTo>
                  <a:pt x="446477" y="63875"/>
                </a:lnTo>
                <a:lnTo>
                  <a:pt x="553181" y="174231"/>
                </a:lnTo>
                <a:lnTo>
                  <a:pt x="614414" y="155223"/>
                </a:lnTo>
                <a:lnTo>
                  <a:pt x="614791" y="155185"/>
                </a:lnTo>
                <a:lnTo>
                  <a:pt x="653587" y="0"/>
                </a:lnTo>
                <a:lnTo>
                  <a:pt x="815894" y="0"/>
                </a:lnTo>
                <a:lnTo>
                  <a:pt x="854624" y="154918"/>
                </a:lnTo>
                <a:lnTo>
                  <a:pt x="857651" y="155223"/>
                </a:lnTo>
                <a:lnTo>
                  <a:pt x="918586" y="174139"/>
                </a:lnTo>
                <a:lnTo>
                  <a:pt x="1031184" y="57687"/>
                </a:lnTo>
                <a:lnTo>
                  <a:pt x="1171746" y="138841"/>
                </a:lnTo>
                <a:lnTo>
                  <a:pt x="1128167" y="291184"/>
                </a:lnTo>
                <a:lnTo>
                  <a:pt x="1162744" y="319712"/>
                </a:lnTo>
                <a:lnTo>
                  <a:pt x="1177660" y="337792"/>
                </a:lnTo>
                <a:lnTo>
                  <a:pt x="1322204" y="296443"/>
                </a:lnTo>
                <a:lnTo>
                  <a:pt x="1403357" y="437005"/>
                </a:lnTo>
                <a:lnTo>
                  <a:pt x="1299968" y="536972"/>
                </a:lnTo>
                <a:lnTo>
                  <a:pt x="1326816" y="623461"/>
                </a:lnTo>
                <a:lnTo>
                  <a:pt x="1466896" y="658482"/>
                </a:lnTo>
                <a:lnTo>
                  <a:pt x="1466895" y="820789"/>
                </a:lnTo>
                <a:lnTo>
                  <a:pt x="1328509" y="855385"/>
                </a:lnTo>
                <a:lnTo>
                  <a:pt x="1327233" y="868042"/>
                </a:lnTo>
                <a:lnTo>
                  <a:pt x="1306691" y="934217"/>
                </a:lnTo>
                <a:lnTo>
                  <a:pt x="1405638" y="1029890"/>
                </a:lnTo>
                <a:lnTo>
                  <a:pt x="1324484" y="1170452"/>
                </a:lnTo>
                <a:lnTo>
                  <a:pt x="1195419" y="1133532"/>
                </a:lnTo>
                <a:lnTo>
                  <a:pt x="1162744" y="1173135"/>
                </a:lnTo>
                <a:lnTo>
                  <a:pt x="1139357" y="1192431"/>
                </a:lnTo>
                <a:lnTo>
                  <a:pt x="1179924" y="1334244"/>
                </a:lnTo>
                <a:lnTo>
                  <a:pt x="1039362" y="1415398"/>
                </a:lnTo>
                <a:lnTo>
                  <a:pt x="939574" y="1312195"/>
                </a:lnTo>
                <a:lnTo>
                  <a:pt x="857651" y="1337625"/>
                </a:lnTo>
                <a:lnTo>
                  <a:pt x="847968" y="1338601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자유형 180"/>
          <p:cNvSpPr/>
          <p:nvPr/>
        </p:nvSpPr>
        <p:spPr>
          <a:xfrm>
            <a:off x="3681267" y="2392287"/>
            <a:ext cx="1974215" cy="1974215"/>
          </a:xfrm>
          <a:custGeom>
            <a:avLst/>
            <a:gdLst>
              <a:gd name="connsiteX0" fmla="*/ 879627 w 1974215"/>
              <a:gd name="connsiteY0" fmla="*/ 0 h 1974215"/>
              <a:gd name="connsiteX1" fmla="*/ 1098067 w 1974215"/>
              <a:gd name="connsiteY1" fmla="*/ 0 h 1974215"/>
              <a:gd name="connsiteX2" fmla="*/ 1150136 w 1974215"/>
              <a:gd name="connsiteY2" fmla="*/ 208275 h 1974215"/>
              <a:gd name="connsiteX3" fmla="*/ 1154266 w 1974215"/>
              <a:gd name="connsiteY3" fmla="*/ 208905 h 1974215"/>
              <a:gd name="connsiteX4" fmla="*/ 1232099 w 1974215"/>
              <a:gd name="connsiteY4" fmla="*/ 228919 h 1974215"/>
              <a:gd name="connsiteX5" fmla="*/ 1239071 w 1974215"/>
              <a:gd name="connsiteY5" fmla="*/ 231470 h 1974215"/>
              <a:gd name="connsiteX6" fmla="*/ 1387814 w 1974215"/>
              <a:gd name="connsiteY6" fmla="*/ 77637 h 1974215"/>
              <a:gd name="connsiteX7" fmla="*/ 1576989 w 1974215"/>
              <a:gd name="connsiteY7" fmla="*/ 186857 h 1974215"/>
              <a:gd name="connsiteX8" fmla="*/ 1518338 w 1974215"/>
              <a:gd name="connsiteY8" fmla="*/ 391888 h 1974215"/>
              <a:gd name="connsiteX9" fmla="*/ 1564873 w 1974215"/>
              <a:gd name="connsiteY9" fmla="*/ 430283 h 1974215"/>
              <a:gd name="connsiteX10" fmla="*/ 1584949 w 1974215"/>
              <a:gd name="connsiteY10" fmla="*/ 454615 h 1974215"/>
              <a:gd name="connsiteX11" fmla="*/ 1779482 w 1974215"/>
              <a:gd name="connsiteY11" fmla="*/ 398966 h 1974215"/>
              <a:gd name="connsiteX12" fmla="*/ 1888702 w 1974215"/>
              <a:gd name="connsiteY12" fmla="*/ 588140 h 1974215"/>
              <a:gd name="connsiteX13" fmla="*/ 1750963 w 1974215"/>
              <a:gd name="connsiteY13" fmla="*/ 721322 h 1974215"/>
              <a:gd name="connsiteX14" fmla="*/ 1766238 w 1974215"/>
              <a:gd name="connsiteY14" fmla="*/ 763057 h 1974215"/>
              <a:gd name="connsiteX15" fmla="*/ 1785793 w 1974215"/>
              <a:gd name="connsiteY15" fmla="*/ 839110 h 1974215"/>
              <a:gd name="connsiteX16" fmla="*/ 1974215 w 1974215"/>
              <a:gd name="connsiteY16" fmla="*/ 886215 h 1974215"/>
              <a:gd name="connsiteX17" fmla="*/ 1974215 w 1974215"/>
              <a:gd name="connsiteY17" fmla="*/ 1104655 h 1974215"/>
              <a:gd name="connsiteX18" fmla="*/ 1788885 w 1974215"/>
              <a:gd name="connsiteY18" fmla="*/ 1150988 h 1974215"/>
              <a:gd name="connsiteX19" fmla="*/ 1786251 w 1974215"/>
              <a:gd name="connsiteY19" fmla="*/ 1168250 h 1974215"/>
              <a:gd name="connsiteX20" fmla="*/ 1766238 w 1974215"/>
              <a:gd name="connsiteY20" fmla="*/ 1246083 h 1974215"/>
              <a:gd name="connsiteX21" fmla="*/ 1761207 w 1974215"/>
              <a:gd name="connsiteY21" fmla="*/ 1259830 h 1974215"/>
              <a:gd name="connsiteX22" fmla="*/ 1891771 w 1974215"/>
              <a:gd name="connsiteY22" fmla="*/ 1386074 h 1974215"/>
              <a:gd name="connsiteX23" fmla="*/ 1782551 w 1974215"/>
              <a:gd name="connsiteY23" fmla="*/ 1575249 h 1974215"/>
              <a:gd name="connsiteX24" fmla="*/ 1608849 w 1974215"/>
              <a:gd name="connsiteY24" fmla="*/ 1525559 h 1974215"/>
              <a:gd name="connsiteX25" fmla="*/ 1564873 w 1974215"/>
              <a:gd name="connsiteY25" fmla="*/ 1578857 h 1974215"/>
              <a:gd name="connsiteX26" fmla="*/ 1533398 w 1974215"/>
              <a:gd name="connsiteY26" fmla="*/ 1604827 h 1974215"/>
              <a:gd name="connsiteX27" fmla="*/ 1587996 w 1974215"/>
              <a:gd name="connsiteY27" fmla="*/ 1795687 h 1974215"/>
              <a:gd name="connsiteX28" fmla="*/ 1398821 w 1974215"/>
              <a:gd name="connsiteY28" fmla="*/ 1904907 h 1974215"/>
              <a:gd name="connsiteX29" fmla="*/ 1266195 w 1974215"/>
              <a:gd name="connsiteY29" fmla="*/ 1767743 h 1974215"/>
              <a:gd name="connsiteX30" fmla="*/ 1232099 w 1974215"/>
              <a:gd name="connsiteY30" fmla="*/ 1780222 h 1974215"/>
              <a:gd name="connsiteX31" fmla="*/ 1154266 w 1974215"/>
              <a:gd name="connsiteY31" fmla="*/ 1800235 h 1974215"/>
              <a:gd name="connsiteX32" fmla="*/ 1141059 w 1974215"/>
              <a:gd name="connsiteY32" fmla="*/ 1802251 h 1974215"/>
              <a:gd name="connsiteX33" fmla="*/ 1098067 w 1974215"/>
              <a:gd name="connsiteY33" fmla="*/ 1974215 h 1974215"/>
              <a:gd name="connsiteX34" fmla="*/ 879627 w 1974215"/>
              <a:gd name="connsiteY34" fmla="*/ 1974215 h 1974215"/>
              <a:gd name="connsiteX35" fmla="*/ 836498 w 1974215"/>
              <a:gd name="connsiteY35" fmla="*/ 1801699 h 1974215"/>
              <a:gd name="connsiteX36" fmla="*/ 826907 w 1974215"/>
              <a:gd name="connsiteY36" fmla="*/ 1800235 h 1974215"/>
              <a:gd name="connsiteX37" fmla="*/ 749073 w 1974215"/>
              <a:gd name="connsiteY37" fmla="*/ 1780222 h 1974215"/>
              <a:gd name="connsiteX38" fmla="*/ 714590 w 1974215"/>
              <a:gd name="connsiteY38" fmla="*/ 1767601 h 1974215"/>
              <a:gd name="connsiteX39" fmla="*/ 589880 w 1974215"/>
              <a:gd name="connsiteY39" fmla="*/ 1896578 h 1974215"/>
              <a:gd name="connsiteX40" fmla="*/ 400706 w 1974215"/>
              <a:gd name="connsiteY40" fmla="*/ 1787358 h 1974215"/>
              <a:gd name="connsiteX41" fmla="*/ 451938 w 1974215"/>
              <a:gd name="connsiteY41" fmla="*/ 1608263 h 1974215"/>
              <a:gd name="connsiteX42" fmla="*/ 416299 w 1974215"/>
              <a:gd name="connsiteY42" fmla="*/ 1578857 h 1974215"/>
              <a:gd name="connsiteX43" fmla="*/ 368573 w 1974215"/>
              <a:gd name="connsiteY43" fmla="*/ 1521013 h 1974215"/>
              <a:gd name="connsiteX44" fmla="*/ 178982 w 1974215"/>
              <a:gd name="connsiteY44" fmla="*/ 1575248 h 1974215"/>
              <a:gd name="connsiteX45" fmla="*/ 69762 w 1974215"/>
              <a:gd name="connsiteY45" fmla="*/ 1386073 h 1974215"/>
              <a:gd name="connsiteX46" fmla="*/ 214857 w 1974215"/>
              <a:gd name="connsiteY46" fmla="*/ 1245780 h 1974215"/>
              <a:gd name="connsiteX47" fmla="*/ 194921 w 1974215"/>
              <a:gd name="connsiteY47" fmla="*/ 1168250 h 1974215"/>
              <a:gd name="connsiteX48" fmla="*/ 192563 w 1974215"/>
              <a:gd name="connsiteY48" fmla="*/ 1152796 h 1974215"/>
              <a:gd name="connsiteX49" fmla="*/ 0 w 1974215"/>
              <a:gd name="connsiteY49" fmla="*/ 1104655 h 1974215"/>
              <a:gd name="connsiteX50" fmla="*/ 0 w 1974215"/>
              <a:gd name="connsiteY50" fmla="*/ 886215 h 1974215"/>
              <a:gd name="connsiteX51" fmla="*/ 195857 w 1974215"/>
              <a:gd name="connsiteY51" fmla="*/ 837251 h 1974215"/>
              <a:gd name="connsiteX52" fmla="*/ 214935 w 1974215"/>
              <a:gd name="connsiteY52" fmla="*/ 763057 h 1974215"/>
              <a:gd name="connsiteX53" fmla="*/ 225076 w 1974215"/>
              <a:gd name="connsiteY53" fmla="*/ 735348 h 1974215"/>
              <a:gd name="connsiteX54" fmla="*/ 72831 w 1974215"/>
              <a:gd name="connsiteY54" fmla="*/ 588141 h 1974215"/>
              <a:gd name="connsiteX55" fmla="*/ 182051 w 1974215"/>
              <a:gd name="connsiteY55" fmla="*/ 398967 h 1974215"/>
              <a:gd name="connsiteX56" fmla="*/ 392473 w 1974215"/>
              <a:gd name="connsiteY56" fmla="*/ 459160 h 1974215"/>
              <a:gd name="connsiteX57" fmla="*/ 416299 w 1974215"/>
              <a:gd name="connsiteY57" fmla="*/ 430283 h 1974215"/>
              <a:gd name="connsiteX58" fmla="*/ 466999 w 1974215"/>
              <a:gd name="connsiteY58" fmla="*/ 388452 h 1974215"/>
              <a:gd name="connsiteX59" fmla="*/ 411713 w 1974215"/>
              <a:gd name="connsiteY59" fmla="*/ 195186 h 1974215"/>
              <a:gd name="connsiteX60" fmla="*/ 600887 w 1974215"/>
              <a:gd name="connsiteY60" fmla="*/ 85966 h 1974215"/>
              <a:gd name="connsiteX61" fmla="*/ 741714 w 1974215"/>
              <a:gd name="connsiteY61" fmla="*/ 231612 h 1974215"/>
              <a:gd name="connsiteX62" fmla="*/ 749073 w 1974215"/>
              <a:gd name="connsiteY62" fmla="*/ 228919 h 1974215"/>
              <a:gd name="connsiteX63" fmla="*/ 826907 w 1974215"/>
              <a:gd name="connsiteY63" fmla="*/ 208905 h 1974215"/>
              <a:gd name="connsiteX64" fmla="*/ 827421 w 1974215"/>
              <a:gd name="connsiteY64" fmla="*/ 208827 h 197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74215" h="1974215">
                <a:moveTo>
                  <a:pt x="879627" y="0"/>
                </a:moveTo>
                <a:lnTo>
                  <a:pt x="1098067" y="0"/>
                </a:lnTo>
                <a:lnTo>
                  <a:pt x="1150136" y="208275"/>
                </a:lnTo>
                <a:lnTo>
                  <a:pt x="1154266" y="208905"/>
                </a:lnTo>
                <a:cubicBezTo>
                  <a:pt x="1180701" y="214315"/>
                  <a:pt x="1206668" y="221009"/>
                  <a:pt x="1232099" y="228919"/>
                </a:cubicBezTo>
                <a:lnTo>
                  <a:pt x="1239071" y="231470"/>
                </a:lnTo>
                <a:lnTo>
                  <a:pt x="1387814" y="77637"/>
                </a:lnTo>
                <a:lnTo>
                  <a:pt x="1576989" y="186857"/>
                </a:lnTo>
                <a:lnTo>
                  <a:pt x="1518338" y="391888"/>
                </a:lnTo>
                <a:lnTo>
                  <a:pt x="1564873" y="430283"/>
                </a:lnTo>
                <a:lnTo>
                  <a:pt x="1584949" y="454615"/>
                </a:lnTo>
                <a:lnTo>
                  <a:pt x="1779482" y="398966"/>
                </a:lnTo>
                <a:lnTo>
                  <a:pt x="1888702" y="588140"/>
                </a:lnTo>
                <a:lnTo>
                  <a:pt x="1750963" y="721322"/>
                </a:lnTo>
                <a:lnTo>
                  <a:pt x="1766238" y="763057"/>
                </a:lnTo>
                <a:lnTo>
                  <a:pt x="1785793" y="839110"/>
                </a:lnTo>
                <a:lnTo>
                  <a:pt x="1974215" y="886215"/>
                </a:lnTo>
                <a:lnTo>
                  <a:pt x="1974215" y="1104655"/>
                </a:lnTo>
                <a:lnTo>
                  <a:pt x="1788885" y="1150988"/>
                </a:lnTo>
                <a:lnTo>
                  <a:pt x="1786251" y="1168250"/>
                </a:lnTo>
                <a:cubicBezTo>
                  <a:pt x="1780842" y="1194685"/>
                  <a:pt x="1774148" y="1220652"/>
                  <a:pt x="1766238" y="1246083"/>
                </a:cubicBezTo>
                <a:lnTo>
                  <a:pt x="1761207" y="1259830"/>
                </a:lnTo>
                <a:lnTo>
                  <a:pt x="1891771" y="1386074"/>
                </a:lnTo>
                <a:lnTo>
                  <a:pt x="1782551" y="1575249"/>
                </a:lnTo>
                <a:lnTo>
                  <a:pt x="1608849" y="1525559"/>
                </a:lnTo>
                <a:lnTo>
                  <a:pt x="1564873" y="1578857"/>
                </a:lnTo>
                <a:lnTo>
                  <a:pt x="1533398" y="1604827"/>
                </a:lnTo>
                <a:lnTo>
                  <a:pt x="1587996" y="1795687"/>
                </a:lnTo>
                <a:lnTo>
                  <a:pt x="1398821" y="1904907"/>
                </a:lnTo>
                <a:lnTo>
                  <a:pt x="1266195" y="1767743"/>
                </a:lnTo>
                <a:lnTo>
                  <a:pt x="1232099" y="1780222"/>
                </a:lnTo>
                <a:cubicBezTo>
                  <a:pt x="1206668" y="1788132"/>
                  <a:pt x="1180701" y="1794826"/>
                  <a:pt x="1154266" y="1800235"/>
                </a:cubicBezTo>
                <a:lnTo>
                  <a:pt x="1141059" y="1802251"/>
                </a:lnTo>
                <a:lnTo>
                  <a:pt x="1098067" y="1974215"/>
                </a:lnTo>
                <a:lnTo>
                  <a:pt x="879627" y="1974215"/>
                </a:lnTo>
                <a:lnTo>
                  <a:pt x="836498" y="1801699"/>
                </a:lnTo>
                <a:lnTo>
                  <a:pt x="826907" y="1800235"/>
                </a:lnTo>
                <a:cubicBezTo>
                  <a:pt x="800472" y="1794826"/>
                  <a:pt x="774505" y="1788132"/>
                  <a:pt x="749073" y="1780222"/>
                </a:cubicBezTo>
                <a:lnTo>
                  <a:pt x="714590" y="1767601"/>
                </a:lnTo>
                <a:lnTo>
                  <a:pt x="589880" y="1896578"/>
                </a:lnTo>
                <a:lnTo>
                  <a:pt x="400706" y="1787358"/>
                </a:lnTo>
                <a:lnTo>
                  <a:pt x="451938" y="1608263"/>
                </a:lnTo>
                <a:lnTo>
                  <a:pt x="416299" y="1578857"/>
                </a:lnTo>
                <a:lnTo>
                  <a:pt x="368573" y="1521013"/>
                </a:lnTo>
                <a:lnTo>
                  <a:pt x="178982" y="1575248"/>
                </a:lnTo>
                <a:lnTo>
                  <a:pt x="69762" y="1386073"/>
                </a:lnTo>
                <a:lnTo>
                  <a:pt x="214857" y="1245780"/>
                </a:lnTo>
                <a:lnTo>
                  <a:pt x="194921" y="1168250"/>
                </a:lnTo>
                <a:lnTo>
                  <a:pt x="192563" y="1152796"/>
                </a:lnTo>
                <a:lnTo>
                  <a:pt x="0" y="1104655"/>
                </a:lnTo>
                <a:lnTo>
                  <a:pt x="0" y="886215"/>
                </a:lnTo>
                <a:lnTo>
                  <a:pt x="195857" y="837251"/>
                </a:lnTo>
                <a:lnTo>
                  <a:pt x="214935" y="763057"/>
                </a:lnTo>
                <a:lnTo>
                  <a:pt x="225076" y="735348"/>
                </a:lnTo>
                <a:lnTo>
                  <a:pt x="72831" y="588141"/>
                </a:lnTo>
                <a:lnTo>
                  <a:pt x="182051" y="398967"/>
                </a:lnTo>
                <a:lnTo>
                  <a:pt x="392473" y="459160"/>
                </a:lnTo>
                <a:lnTo>
                  <a:pt x="416299" y="430283"/>
                </a:lnTo>
                <a:lnTo>
                  <a:pt x="466999" y="388452"/>
                </a:lnTo>
                <a:lnTo>
                  <a:pt x="411713" y="195186"/>
                </a:lnTo>
                <a:lnTo>
                  <a:pt x="600887" y="85966"/>
                </a:lnTo>
                <a:lnTo>
                  <a:pt x="741714" y="231612"/>
                </a:lnTo>
                <a:lnTo>
                  <a:pt x="749073" y="228919"/>
                </a:lnTo>
                <a:cubicBezTo>
                  <a:pt x="774505" y="221009"/>
                  <a:pt x="800472" y="214315"/>
                  <a:pt x="826907" y="208905"/>
                </a:cubicBezTo>
                <a:lnTo>
                  <a:pt x="827421" y="20882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6430" y="535225"/>
            <a:ext cx="895756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82243" y="2707247"/>
            <a:ext cx="1379220" cy="1379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 rot="471673">
            <a:off x="5706538" y="2351105"/>
            <a:ext cx="1024798" cy="10247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 rot="708334" flipH="1" flipV="1">
            <a:off x="4204120" y="4507986"/>
            <a:ext cx="1024798" cy="10247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6218150" y="3537088"/>
            <a:ext cx="2378060" cy="3231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부하 감소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816800" y="2625905"/>
            <a:ext cx="80734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M I</a:t>
            </a:r>
            <a:endParaRPr lang="ko-KR" altLang="en-US" sz="2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15139" y="2959684"/>
            <a:ext cx="3544590" cy="3231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보안을 위한</a:t>
            </a: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암호화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181845" y="4531793"/>
            <a:ext cx="2929393" cy="3231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명의 </a:t>
            </a: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Player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동시에 게임 실행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7734D9-2ADA-4188-B00D-98C6132B1B44}"/>
              </a:ext>
            </a:extLst>
          </p:cNvPr>
          <p:cNvSpPr txBox="1"/>
          <p:nvPr/>
        </p:nvSpPr>
        <p:spPr>
          <a:xfrm>
            <a:off x="2761656" y="2032739"/>
            <a:ext cx="987855" cy="7848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 </a:t>
            </a:r>
            <a:r>
              <a:rPr lang="en-US" altLang="ko-KR" sz="15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15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</a:t>
            </a:r>
          </a:p>
          <a:p>
            <a:pPr algn="ctr"/>
            <a:r>
              <a:rPr lang="en-US" altLang="ko-KR" sz="15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 o c k e t</a:t>
            </a:r>
          </a:p>
          <a:p>
            <a:pPr algn="ctr"/>
            <a:r>
              <a:rPr lang="en-US" altLang="ko-KR" sz="15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 a c t o r y</a:t>
            </a:r>
            <a:endParaRPr lang="ko-KR" altLang="en-US" sz="15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CCC6FD-762A-4B00-A728-4F6625862EB6}"/>
              </a:ext>
            </a:extLst>
          </p:cNvPr>
          <p:cNvSpPr txBox="1"/>
          <p:nvPr/>
        </p:nvSpPr>
        <p:spPr>
          <a:xfrm>
            <a:off x="4299451" y="4623833"/>
            <a:ext cx="807349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TCP</a:t>
            </a:r>
          </a:p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951D97-DC95-41BC-80AE-D0263663CFEE}"/>
              </a:ext>
            </a:extLst>
          </p:cNvPr>
          <p:cNvSpPr txBox="1"/>
          <p:nvPr/>
        </p:nvSpPr>
        <p:spPr>
          <a:xfrm>
            <a:off x="4252637" y="3075057"/>
            <a:ext cx="807349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할리</a:t>
            </a:r>
            <a:endParaRPr lang="en-US" altLang="ko-KR" sz="2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갈리</a:t>
            </a:r>
          </a:p>
        </p:txBody>
      </p:sp>
    </p:spTree>
    <p:extLst>
      <p:ext uri="{BB962C8B-B14F-4D97-AF65-F5344CB8AC3E}">
        <p14:creationId xmlns:p14="http://schemas.microsoft.com/office/powerpoint/2010/main" val="39689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6431" y="497680"/>
            <a:ext cx="895756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설명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7414" y="2412805"/>
            <a:ext cx="7901550" cy="2751891"/>
            <a:chOff x="670829" y="1783184"/>
            <a:chExt cx="9451319" cy="3291633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670830" y="2134156"/>
              <a:ext cx="2689934" cy="2689935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 rot="2700000">
              <a:off x="7432214" y="2134157"/>
              <a:ext cx="2689934" cy="2689934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3751519" y="1783184"/>
              <a:ext cx="3291633" cy="32916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85326" y="4106583"/>
            <a:ext cx="3773348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과일의 수가 </a:t>
            </a:r>
            <a:r>
              <a:rPr lang="en-US" altLang="ko-KR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개가 되면</a:t>
            </a:r>
            <a:endParaRPr lang="en-US" altLang="ko-KR" sz="1200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저를 쳐주세요</a:t>
            </a:r>
            <a:r>
              <a:rPr lang="en-US" altLang="ko-KR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85326" y="3706473"/>
            <a:ext cx="3773348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4147" y="4082711"/>
            <a:ext cx="2954161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Player 1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24759" y="2818721"/>
            <a:ext cx="694482" cy="69448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413986" y="3194959"/>
            <a:ext cx="694482" cy="694482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843A962D-30AD-4413-B3DF-BB7289803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49" y="2907841"/>
            <a:ext cx="500647" cy="50064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140C4F-1090-4040-A496-B1BB0EF19B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" t="13960" r="66014" b="44857"/>
          <a:stretch/>
        </p:blipFill>
        <p:spPr>
          <a:xfrm>
            <a:off x="1573670" y="3299414"/>
            <a:ext cx="378421" cy="4695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75BCE7B-44F6-45D1-83A8-9381277ADA62}"/>
              </a:ext>
            </a:extLst>
          </p:cNvPr>
          <p:cNvSpPr txBox="1"/>
          <p:nvPr/>
        </p:nvSpPr>
        <p:spPr>
          <a:xfrm>
            <a:off x="5930434" y="4125217"/>
            <a:ext cx="2954161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Player 2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C50DF4B-556F-4790-85F3-89DC89810C6E}"/>
              </a:ext>
            </a:extLst>
          </p:cNvPr>
          <p:cNvSpPr/>
          <p:nvPr/>
        </p:nvSpPr>
        <p:spPr>
          <a:xfrm>
            <a:off x="7060273" y="3237465"/>
            <a:ext cx="694482" cy="694482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D9E4D9D-C7F3-4934-9DB5-0671A7212C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" t="13960" r="66014" b="44857"/>
          <a:stretch/>
        </p:blipFill>
        <p:spPr>
          <a:xfrm>
            <a:off x="7219957" y="3341920"/>
            <a:ext cx="378421" cy="4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6430" y="535225"/>
            <a:ext cx="895756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24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규칙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426966" y="3950574"/>
            <a:ext cx="3663073" cy="584775"/>
            <a:chOff x="4426966" y="3721735"/>
            <a:chExt cx="3663073" cy="584775"/>
          </a:xfrm>
        </p:grpSpPr>
        <p:sp>
          <p:nvSpPr>
            <p:cNvPr id="25" name="TextBox 24"/>
            <p:cNvSpPr txBox="1"/>
            <p:nvPr/>
          </p:nvSpPr>
          <p:spPr>
            <a:xfrm>
              <a:off x="5135878" y="3829456"/>
              <a:ext cx="295416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자신의 카드 공개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26966" y="3721735"/>
              <a:ext cx="7397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ln w="12700">
                    <a:solidFill>
                      <a:schemeClr val="bg1">
                        <a:lumMod val="50000"/>
                      </a:schemeClr>
                    </a:solidFill>
                  </a:ln>
                  <a:noFill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</a:t>
              </a:r>
              <a:r>
                <a:rPr lang="en-US" altLang="ko-KR" sz="3200" spc="-150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noFill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3200" spc="-150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noFill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426966" y="5099476"/>
            <a:ext cx="3663073" cy="584775"/>
            <a:chOff x="4426966" y="4642541"/>
            <a:chExt cx="3663073" cy="584775"/>
          </a:xfrm>
        </p:grpSpPr>
        <p:sp>
          <p:nvSpPr>
            <p:cNvPr id="28" name="TextBox 27"/>
            <p:cNvSpPr txBox="1"/>
            <p:nvPr/>
          </p:nvSpPr>
          <p:spPr>
            <a:xfrm>
              <a:off x="5135878" y="4750262"/>
              <a:ext cx="295416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Check : 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종을 치는 행위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26966" y="4642541"/>
              <a:ext cx="7397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ln w="12700">
                    <a:solidFill>
                      <a:schemeClr val="bg1">
                        <a:lumMod val="50000"/>
                      </a:schemeClr>
                    </a:solidFill>
                  </a:ln>
                  <a:noFill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</a:t>
              </a:r>
              <a:r>
                <a:rPr lang="en-US" altLang="ko-KR" sz="3200" spc="-150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noFill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200" spc="-150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noFill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0641" y="1280160"/>
            <a:ext cx="3879999" cy="5013960"/>
          </a:xfrm>
          <a:prstGeom prst="roundRect">
            <a:avLst>
              <a:gd name="adj" fmla="val 721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665" y="4970957"/>
            <a:ext cx="3280335" cy="10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552851" y="4078284"/>
            <a:ext cx="4428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22828" y="4078284"/>
            <a:ext cx="4428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86759" y="4078284"/>
            <a:ext cx="4428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억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426966" y="2801671"/>
            <a:ext cx="3663073" cy="584775"/>
            <a:chOff x="4426966" y="2397470"/>
            <a:chExt cx="3663073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5135878" y="2505191"/>
              <a:ext cx="295416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과일은 </a:t>
              </a:r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X,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Y,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Z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구현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26966" y="2397470"/>
              <a:ext cx="7397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ln w="12700">
                    <a:solidFill>
                      <a:schemeClr val="bg1">
                        <a:lumMod val="50000"/>
                      </a:schemeClr>
                    </a:solidFill>
                  </a:ln>
                  <a:noFill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</a:t>
              </a:r>
              <a:r>
                <a:rPr lang="en-US" altLang="ko-KR" sz="3200" spc="-150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noFill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200" spc="-150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noFill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426966" y="1650455"/>
            <a:ext cx="3690503" cy="584775"/>
            <a:chOff x="4426966" y="1193520"/>
            <a:chExt cx="3690503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4426966" y="1193520"/>
              <a:ext cx="7397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ln w="12700">
                    <a:solidFill>
                      <a:schemeClr val="bg1">
                        <a:lumMod val="50000"/>
                      </a:schemeClr>
                    </a:solidFill>
                  </a:ln>
                  <a:noFill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</a:t>
              </a:r>
              <a:r>
                <a:rPr lang="en-US" altLang="ko-KR" sz="3200" spc="-150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noFill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200" spc="-150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noFill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63308" y="1301241"/>
              <a:ext cx="295416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최대 </a:t>
              </a:r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Client 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수는</a:t>
              </a:r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3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0" y="5434716"/>
            <a:ext cx="1796169" cy="603041"/>
            <a:chOff x="0" y="5285734"/>
            <a:chExt cx="1040458" cy="99331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0" y="5285734"/>
              <a:ext cx="964452" cy="993314"/>
            </a:xfrm>
            <a:prstGeom prst="roundRect">
              <a:avLst>
                <a:gd name="adj" fmla="val 25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6006" y="5371707"/>
              <a:ext cx="964452" cy="821372"/>
            </a:xfrm>
            <a:prstGeom prst="roundRect">
              <a:avLst>
                <a:gd name="adj" fmla="val 89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자유형 44"/>
          <p:cNvSpPr/>
          <p:nvPr/>
        </p:nvSpPr>
        <p:spPr>
          <a:xfrm flipH="1">
            <a:off x="1508555" y="5071707"/>
            <a:ext cx="1445937" cy="785784"/>
          </a:xfrm>
          <a:custGeom>
            <a:avLst/>
            <a:gdLst>
              <a:gd name="connsiteX0" fmla="*/ 1018996 w 1445937"/>
              <a:gd name="connsiteY0" fmla="*/ 446315 h 785784"/>
              <a:gd name="connsiteX1" fmla="*/ 965656 w 1445937"/>
              <a:gd name="connsiteY1" fmla="*/ 358685 h 785784"/>
              <a:gd name="connsiteX2" fmla="*/ 984706 w 1445937"/>
              <a:gd name="connsiteY2" fmla="*/ 240575 h 785784"/>
              <a:gd name="connsiteX3" fmla="*/ 1015186 w 1445937"/>
              <a:gd name="connsiteY3" fmla="*/ 137705 h 785784"/>
              <a:gd name="connsiteX4" fmla="*/ 1083766 w 1445937"/>
              <a:gd name="connsiteY4" fmla="*/ 65315 h 785784"/>
              <a:gd name="connsiteX5" fmla="*/ 1163776 w 1445937"/>
              <a:gd name="connsiteY5" fmla="*/ 34835 h 785784"/>
              <a:gd name="connsiteX6" fmla="*/ 1148536 w 1445937"/>
              <a:gd name="connsiteY6" fmla="*/ 545 h 785784"/>
              <a:gd name="connsiteX7" fmla="*/ 1072336 w 1445937"/>
              <a:gd name="connsiteY7" fmla="*/ 15785 h 785784"/>
              <a:gd name="connsiteX8" fmla="*/ 1007566 w 1445937"/>
              <a:gd name="connsiteY8" fmla="*/ 42455 h 785784"/>
              <a:gd name="connsiteX9" fmla="*/ 938986 w 1445937"/>
              <a:gd name="connsiteY9" fmla="*/ 69125 h 785784"/>
              <a:gd name="connsiteX10" fmla="*/ 790396 w 1445937"/>
              <a:gd name="connsiteY10" fmla="*/ 271055 h 785784"/>
              <a:gd name="connsiteX11" fmla="*/ 740866 w 1445937"/>
              <a:gd name="connsiteY11" fmla="*/ 271055 h 785784"/>
              <a:gd name="connsiteX12" fmla="*/ 439876 w 1445937"/>
              <a:gd name="connsiteY12" fmla="*/ 88175 h 785784"/>
              <a:gd name="connsiteX13" fmla="*/ 321766 w 1445937"/>
              <a:gd name="connsiteY13" fmla="*/ 23405 h 785784"/>
              <a:gd name="connsiteX14" fmla="*/ 256996 w 1445937"/>
              <a:gd name="connsiteY14" fmla="*/ 15785 h 785784"/>
              <a:gd name="connsiteX15" fmla="*/ 226516 w 1445937"/>
              <a:gd name="connsiteY15" fmla="*/ 27215 h 785784"/>
              <a:gd name="connsiteX16" fmla="*/ 180796 w 1445937"/>
              <a:gd name="connsiteY16" fmla="*/ 11975 h 785784"/>
              <a:gd name="connsiteX17" fmla="*/ 112216 w 1445937"/>
              <a:gd name="connsiteY17" fmla="*/ 8165 h 785784"/>
              <a:gd name="connsiteX18" fmla="*/ 81736 w 1445937"/>
              <a:gd name="connsiteY18" fmla="*/ 38645 h 785784"/>
              <a:gd name="connsiteX19" fmla="*/ 5536 w 1445937"/>
              <a:gd name="connsiteY19" fmla="*/ 50075 h 785784"/>
              <a:gd name="connsiteX20" fmla="*/ 24586 w 1445937"/>
              <a:gd name="connsiteY20" fmla="*/ 84365 h 785784"/>
              <a:gd name="connsiteX21" fmla="*/ 173176 w 1445937"/>
              <a:gd name="connsiteY21" fmla="*/ 133895 h 785784"/>
              <a:gd name="connsiteX22" fmla="*/ 367486 w 1445937"/>
              <a:gd name="connsiteY22" fmla="*/ 236765 h 785784"/>
              <a:gd name="connsiteX23" fmla="*/ 462736 w 1445937"/>
              <a:gd name="connsiteY23" fmla="*/ 278675 h 785784"/>
              <a:gd name="connsiteX24" fmla="*/ 660856 w 1445937"/>
              <a:gd name="connsiteY24" fmla="*/ 484415 h 785784"/>
              <a:gd name="connsiteX25" fmla="*/ 847546 w 1445937"/>
              <a:gd name="connsiteY25" fmla="*/ 629195 h 785784"/>
              <a:gd name="connsiteX26" fmla="*/ 1007566 w 1445937"/>
              <a:gd name="connsiteY26" fmla="*/ 728255 h 785784"/>
              <a:gd name="connsiteX27" fmla="*/ 1224736 w 1445937"/>
              <a:gd name="connsiteY27" fmla="*/ 785405 h 785784"/>
              <a:gd name="connsiteX28" fmla="*/ 1441906 w 1445937"/>
              <a:gd name="connsiteY28" fmla="*/ 701585 h 785784"/>
              <a:gd name="connsiteX29" fmla="*/ 1346656 w 1445937"/>
              <a:gd name="connsiteY29" fmla="*/ 617765 h 785784"/>
              <a:gd name="connsiteX30" fmla="*/ 1110436 w 1445937"/>
              <a:gd name="connsiteY30" fmla="*/ 522515 h 785784"/>
              <a:gd name="connsiteX31" fmla="*/ 1018996 w 1445937"/>
              <a:gd name="connsiteY31" fmla="*/ 446315 h 7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45937" h="785784">
                <a:moveTo>
                  <a:pt x="1018996" y="446315"/>
                </a:moveTo>
                <a:cubicBezTo>
                  <a:pt x="994866" y="419010"/>
                  <a:pt x="971371" y="392975"/>
                  <a:pt x="965656" y="358685"/>
                </a:cubicBezTo>
                <a:cubicBezTo>
                  <a:pt x="959941" y="324395"/>
                  <a:pt x="976451" y="277405"/>
                  <a:pt x="984706" y="240575"/>
                </a:cubicBezTo>
                <a:cubicBezTo>
                  <a:pt x="992961" y="203745"/>
                  <a:pt x="998676" y="166915"/>
                  <a:pt x="1015186" y="137705"/>
                </a:cubicBezTo>
                <a:cubicBezTo>
                  <a:pt x="1031696" y="108495"/>
                  <a:pt x="1059001" y="82460"/>
                  <a:pt x="1083766" y="65315"/>
                </a:cubicBezTo>
                <a:cubicBezTo>
                  <a:pt x="1108531" y="48170"/>
                  <a:pt x="1152981" y="45630"/>
                  <a:pt x="1163776" y="34835"/>
                </a:cubicBezTo>
                <a:cubicBezTo>
                  <a:pt x="1174571" y="24040"/>
                  <a:pt x="1163776" y="3720"/>
                  <a:pt x="1148536" y="545"/>
                </a:cubicBezTo>
                <a:cubicBezTo>
                  <a:pt x="1133296" y="-2630"/>
                  <a:pt x="1095831" y="8800"/>
                  <a:pt x="1072336" y="15785"/>
                </a:cubicBezTo>
                <a:cubicBezTo>
                  <a:pt x="1048841" y="22770"/>
                  <a:pt x="1029791" y="33565"/>
                  <a:pt x="1007566" y="42455"/>
                </a:cubicBezTo>
                <a:cubicBezTo>
                  <a:pt x="985341" y="51345"/>
                  <a:pt x="975181" y="31025"/>
                  <a:pt x="938986" y="69125"/>
                </a:cubicBezTo>
                <a:cubicBezTo>
                  <a:pt x="902791" y="107225"/>
                  <a:pt x="823416" y="237400"/>
                  <a:pt x="790396" y="271055"/>
                </a:cubicBezTo>
                <a:cubicBezTo>
                  <a:pt x="757376" y="304710"/>
                  <a:pt x="799286" y="301535"/>
                  <a:pt x="740866" y="271055"/>
                </a:cubicBezTo>
                <a:cubicBezTo>
                  <a:pt x="682446" y="240575"/>
                  <a:pt x="509726" y="129450"/>
                  <a:pt x="439876" y="88175"/>
                </a:cubicBezTo>
                <a:cubicBezTo>
                  <a:pt x="370026" y="46900"/>
                  <a:pt x="352246" y="35470"/>
                  <a:pt x="321766" y="23405"/>
                </a:cubicBezTo>
                <a:cubicBezTo>
                  <a:pt x="291286" y="11340"/>
                  <a:pt x="272871" y="15150"/>
                  <a:pt x="256996" y="15785"/>
                </a:cubicBezTo>
                <a:cubicBezTo>
                  <a:pt x="241121" y="16420"/>
                  <a:pt x="239216" y="27850"/>
                  <a:pt x="226516" y="27215"/>
                </a:cubicBezTo>
                <a:cubicBezTo>
                  <a:pt x="213816" y="26580"/>
                  <a:pt x="199846" y="15150"/>
                  <a:pt x="180796" y="11975"/>
                </a:cubicBezTo>
                <a:cubicBezTo>
                  <a:pt x="161746" y="8800"/>
                  <a:pt x="128726" y="3720"/>
                  <a:pt x="112216" y="8165"/>
                </a:cubicBezTo>
                <a:cubicBezTo>
                  <a:pt x="95706" y="12610"/>
                  <a:pt x="99516" y="31660"/>
                  <a:pt x="81736" y="38645"/>
                </a:cubicBezTo>
                <a:cubicBezTo>
                  <a:pt x="63956" y="45630"/>
                  <a:pt x="15061" y="42455"/>
                  <a:pt x="5536" y="50075"/>
                </a:cubicBezTo>
                <a:cubicBezTo>
                  <a:pt x="-3989" y="57695"/>
                  <a:pt x="-3354" y="70395"/>
                  <a:pt x="24586" y="84365"/>
                </a:cubicBezTo>
                <a:cubicBezTo>
                  <a:pt x="52526" y="98335"/>
                  <a:pt x="116026" y="108495"/>
                  <a:pt x="173176" y="133895"/>
                </a:cubicBezTo>
                <a:cubicBezTo>
                  <a:pt x="230326" y="159295"/>
                  <a:pt x="319226" y="212635"/>
                  <a:pt x="367486" y="236765"/>
                </a:cubicBezTo>
                <a:cubicBezTo>
                  <a:pt x="415746" y="260895"/>
                  <a:pt x="413841" y="237400"/>
                  <a:pt x="462736" y="278675"/>
                </a:cubicBezTo>
                <a:cubicBezTo>
                  <a:pt x="511631" y="319950"/>
                  <a:pt x="596721" y="425995"/>
                  <a:pt x="660856" y="484415"/>
                </a:cubicBezTo>
                <a:cubicBezTo>
                  <a:pt x="724991" y="542835"/>
                  <a:pt x="789761" y="588555"/>
                  <a:pt x="847546" y="629195"/>
                </a:cubicBezTo>
                <a:cubicBezTo>
                  <a:pt x="905331" y="669835"/>
                  <a:pt x="944701" y="702220"/>
                  <a:pt x="1007566" y="728255"/>
                </a:cubicBezTo>
                <a:cubicBezTo>
                  <a:pt x="1070431" y="754290"/>
                  <a:pt x="1152346" y="789850"/>
                  <a:pt x="1224736" y="785405"/>
                </a:cubicBezTo>
                <a:cubicBezTo>
                  <a:pt x="1297126" y="780960"/>
                  <a:pt x="1421586" y="729525"/>
                  <a:pt x="1441906" y="701585"/>
                </a:cubicBezTo>
                <a:cubicBezTo>
                  <a:pt x="1462226" y="673645"/>
                  <a:pt x="1401901" y="647610"/>
                  <a:pt x="1346656" y="617765"/>
                </a:cubicBezTo>
                <a:cubicBezTo>
                  <a:pt x="1291411" y="587920"/>
                  <a:pt x="1163776" y="550455"/>
                  <a:pt x="1110436" y="522515"/>
                </a:cubicBezTo>
                <a:cubicBezTo>
                  <a:pt x="1057096" y="494575"/>
                  <a:pt x="1043126" y="473620"/>
                  <a:pt x="1018996" y="446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B6E23C-FFF2-408C-9C97-E45FAC178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4" y="1795394"/>
            <a:ext cx="3098036" cy="30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4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6430" y="535225"/>
            <a:ext cx="895756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적용했어요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7414" y="2412805"/>
            <a:ext cx="7901550" cy="2751891"/>
            <a:chOff x="670829" y="1783184"/>
            <a:chExt cx="9451319" cy="3291633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670830" y="2134156"/>
              <a:ext cx="2689934" cy="2689935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 rot="2700000">
              <a:off x="7432214" y="2134157"/>
              <a:ext cx="2689934" cy="2689934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3751519" y="1783184"/>
              <a:ext cx="3291633" cy="32916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751431" y="3145846"/>
            <a:ext cx="3773348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저는 카드 배분만 해줄 거예요</a:t>
            </a:r>
            <a:r>
              <a:rPr lang="en-US" altLang="ko-KR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84756" y="2745736"/>
            <a:ext cx="3773348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 e r v e r</a:t>
            </a:r>
            <a:endParaRPr lang="ko-KR" altLang="en-US" sz="2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147" y="4082711"/>
            <a:ext cx="2954161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 1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13986" y="3194959"/>
            <a:ext cx="694482" cy="694482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F140C4F-1090-4040-A496-B1BB0EF19B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" t="13960" r="66014" b="44857"/>
          <a:stretch/>
        </p:blipFill>
        <p:spPr>
          <a:xfrm>
            <a:off x="1573670" y="3299414"/>
            <a:ext cx="378421" cy="4695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75BCE7B-44F6-45D1-83A8-9381277ADA62}"/>
              </a:ext>
            </a:extLst>
          </p:cNvPr>
          <p:cNvSpPr txBox="1"/>
          <p:nvPr/>
        </p:nvSpPr>
        <p:spPr>
          <a:xfrm>
            <a:off x="5930434" y="4125217"/>
            <a:ext cx="2954161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 2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C50DF4B-556F-4790-85F3-89DC89810C6E}"/>
              </a:ext>
            </a:extLst>
          </p:cNvPr>
          <p:cNvSpPr/>
          <p:nvPr/>
        </p:nvSpPr>
        <p:spPr>
          <a:xfrm>
            <a:off x="7060273" y="3237465"/>
            <a:ext cx="694482" cy="694482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D9E4D9D-C7F3-4934-9DB5-0671A7212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" t="13960" r="66014" b="44857"/>
          <a:stretch/>
        </p:blipFill>
        <p:spPr>
          <a:xfrm>
            <a:off x="7219957" y="3341920"/>
            <a:ext cx="378421" cy="469502"/>
          </a:xfrm>
          <a:prstGeom prst="rect">
            <a:avLst/>
          </a:prstGeom>
        </p:spPr>
      </p:pic>
      <p:sp>
        <p:nvSpPr>
          <p:cNvPr id="3" name="화살표: 위로 구부러짐 2">
            <a:extLst>
              <a:ext uri="{FF2B5EF4-FFF2-40B4-BE49-F238E27FC236}">
                <a16:creationId xmlns:a16="http://schemas.microsoft.com/office/drawing/2014/main" id="{4B81BAE3-6285-47D0-A92A-D6110F7374BA}"/>
              </a:ext>
            </a:extLst>
          </p:cNvPr>
          <p:cNvSpPr/>
          <p:nvPr/>
        </p:nvSpPr>
        <p:spPr>
          <a:xfrm flipV="1">
            <a:off x="5186427" y="1370041"/>
            <a:ext cx="2064353" cy="894885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A94D2D39-6749-44AA-88DD-839A35625F6F}"/>
              </a:ext>
            </a:extLst>
          </p:cNvPr>
          <p:cNvSpPr/>
          <p:nvPr/>
        </p:nvSpPr>
        <p:spPr>
          <a:xfrm flipH="1" flipV="1">
            <a:off x="1809202" y="1362059"/>
            <a:ext cx="2100519" cy="894885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189E8-6646-47FB-A722-88CEE251FDDD}"/>
              </a:ext>
            </a:extLst>
          </p:cNvPr>
          <p:cNvSpPr txBox="1"/>
          <p:nvPr/>
        </p:nvSpPr>
        <p:spPr>
          <a:xfrm>
            <a:off x="5669414" y="1624835"/>
            <a:ext cx="109837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-150" dirty="0"/>
              <a:t>카드 배분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07108E-EAE9-4536-B6E7-C9CECA1DCB5C}"/>
              </a:ext>
            </a:extLst>
          </p:cNvPr>
          <p:cNvSpPr txBox="1"/>
          <p:nvPr/>
        </p:nvSpPr>
        <p:spPr>
          <a:xfrm>
            <a:off x="2364426" y="1632819"/>
            <a:ext cx="109837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-150" dirty="0"/>
              <a:t>카드 배분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D9D3B2-43E1-4E48-9E51-CAFF78B3286C}"/>
              </a:ext>
            </a:extLst>
          </p:cNvPr>
          <p:cNvCxnSpPr>
            <a:cxnSpLocks/>
          </p:cNvCxnSpPr>
          <p:nvPr/>
        </p:nvCxnSpPr>
        <p:spPr>
          <a:xfrm>
            <a:off x="2971800" y="3768916"/>
            <a:ext cx="3248025" cy="4250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63624C-508C-4E93-B430-4E09B6830D0F}"/>
              </a:ext>
            </a:extLst>
          </p:cNvPr>
          <p:cNvSpPr txBox="1"/>
          <p:nvPr/>
        </p:nvSpPr>
        <p:spPr>
          <a:xfrm>
            <a:off x="2684756" y="4217881"/>
            <a:ext cx="3773348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“5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개인지 확인은 제가 </a:t>
            </a:r>
            <a:r>
              <a:rPr lang="ko-KR" altLang="en-US" sz="1200" spc="-15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할게요</a:t>
            </a:r>
            <a:r>
              <a:rPr lang="en-US" altLang="ko-KR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E3FC0-CD87-47CC-A160-1B82DEA775A5}"/>
              </a:ext>
            </a:extLst>
          </p:cNvPr>
          <p:cNvSpPr txBox="1"/>
          <p:nvPr/>
        </p:nvSpPr>
        <p:spPr>
          <a:xfrm>
            <a:off x="2684756" y="3822955"/>
            <a:ext cx="3773348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M I</a:t>
            </a:r>
            <a:endParaRPr lang="ko-KR" altLang="en-US" sz="2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화살표: 줄무늬가 있는 오른쪽 21">
            <a:extLst>
              <a:ext uri="{FF2B5EF4-FFF2-40B4-BE49-F238E27FC236}">
                <a16:creationId xmlns:a16="http://schemas.microsoft.com/office/drawing/2014/main" id="{47DE85D4-DFAB-4191-B678-262D2FBFDC28}"/>
              </a:ext>
            </a:extLst>
          </p:cNvPr>
          <p:cNvSpPr/>
          <p:nvPr/>
        </p:nvSpPr>
        <p:spPr>
          <a:xfrm>
            <a:off x="1839293" y="4525327"/>
            <a:ext cx="2070427" cy="503486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“5</a:t>
            </a:r>
            <a:r>
              <a:rPr lang="ko-KR" altLang="en-US" dirty="0">
                <a:solidFill>
                  <a:schemeClr val="tx1"/>
                </a:solidFill>
              </a:rPr>
              <a:t>개다</a:t>
            </a:r>
            <a:r>
              <a:rPr lang="en-US" altLang="ko-KR" dirty="0">
                <a:solidFill>
                  <a:schemeClr val="tx1"/>
                </a:solidFill>
              </a:rPr>
              <a:t>!!!!”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화살표: 줄무늬가 있는 오른쪽 37">
            <a:extLst>
              <a:ext uri="{FF2B5EF4-FFF2-40B4-BE49-F238E27FC236}">
                <a16:creationId xmlns:a16="http://schemas.microsoft.com/office/drawing/2014/main" id="{D2BADD74-5AA7-4FF6-BF18-863FA0CB4519}"/>
              </a:ext>
            </a:extLst>
          </p:cNvPr>
          <p:cNvSpPr/>
          <p:nvPr/>
        </p:nvSpPr>
        <p:spPr>
          <a:xfrm flipH="1">
            <a:off x="4925405" y="4504364"/>
            <a:ext cx="2189010" cy="503486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“5</a:t>
            </a:r>
            <a:r>
              <a:rPr lang="ko-KR" altLang="en-US" dirty="0">
                <a:solidFill>
                  <a:schemeClr val="tx1"/>
                </a:solidFill>
              </a:rPr>
              <a:t>개다</a:t>
            </a:r>
            <a:r>
              <a:rPr lang="en-US" altLang="ko-KR" dirty="0">
                <a:solidFill>
                  <a:schemeClr val="tx1"/>
                </a:solidFill>
              </a:rPr>
              <a:t>!!!”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2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7399" y="643467"/>
            <a:ext cx="8408193" cy="744836"/>
          </a:xfrm>
          <a:prstGeom prst="rect">
            <a:avLst/>
          </a:prstGeom>
          <a:scene3d>
            <a:camera prst="obliqueBottomLef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kern="1200" spc="-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&gt;  T r u s t M a n a g e r , </a:t>
            </a:r>
            <a:r>
              <a:rPr lang="en-US" altLang="ko-KR" sz="2800" b="1" spc="-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 S L S o c k e t F a c t o r y</a:t>
            </a:r>
            <a:endParaRPr lang="en-US" altLang="ko-KR" sz="2800" kern="1200" spc="-1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1E739C-3F97-450F-BC4F-719ABF15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5" y="2378425"/>
            <a:ext cx="8178799" cy="13495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C286BD-024C-432A-8902-AC5595A379B3}"/>
              </a:ext>
            </a:extLst>
          </p:cNvPr>
          <p:cNvSpPr/>
          <p:nvPr/>
        </p:nvSpPr>
        <p:spPr>
          <a:xfrm>
            <a:off x="417399" y="2295525"/>
            <a:ext cx="8408193" cy="15430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F1915-2ACF-4478-BCBC-DFFBE1576D19}"/>
              </a:ext>
            </a:extLst>
          </p:cNvPr>
          <p:cNvSpPr txBox="1"/>
          <p:nvPr/>
        </p:nvSpPr>
        <p:spPr>
          <a:xfrm>
            <a:off x="417399" y="4469572"/>
            <a:ext cx="7991163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+mn-ea"/>
              </a:rPr>
              <a:t>TLS Secure Socket Protocol </a:t>
            </a:r>
            <a:r>
              <a:rPr lang="ko-KR" altLang="en-US" spc="-150" dirty="0">
                <a:latin typeface="+mn-ea"/>
              </a:rPr>
              <a:t>과 </a:t>
            </a:r>
            <a:r>
              <a:rPr lang="en-US" altLang="ko-KR" spc="-150" dirty="0">
                <a:latin typeface="+mn-ea"/>
              </a:rPr>
              <a:t>X509TrustManager</a:t>
            </a:r>
            <a:r>
              <a:rPr lang="ko-KR" altLang="en-US" spc="-150" dirty="0">
                <a:latin typeface="+mn-ea"/>
              </a:rPr>
              <a:t>를 이용하여 </a:t>
            </a:r>
            <a:r>
              <a:rPr lang="en-US" altLang="ko-KR" spc="-150" dirty="0" err="1">
                <a:latin typeface="+mn-ea"/>
              </a:rPr>
              <a:t>SSLContext</a:t>
            </a:r>
            <a:r>
              <a:rPr lang="ko-KR" altLang="en-US" spc="-150" dirty="0">
                <a:latin typeface="+mn-ea"/>
              </a:rPr>
              <a:t>를 초기화하고</a:t>
            </a:r>
            <a:endParaRPr lang="en-US" altLang="ko-KR" spc="-150" dirty="0">
              <a:latin typeface="+mn-ea"/>
            </a:endParaRPr>
          </a:p>
          <a:p>
            <a:pPr algn="ctr"/>
            <a:r>
              <a:rPr lang="en-US" altLang="ko-KR" spc="-150" dirty="0" err="1">
                <a:latin typeface="+mn-ea"/>
              </a:rPr>
              <a:t>SSLContext</a:t>
            </a:r>
            <a:r>
              <a:rPr lang="ko-KR" altLang="en-US" spc="-150" dirty="0">
                <a:latin typeface="+mn-ea"/>
              </a:rPr>
              <a:t>를 이용하여 </a:t>
            </a:r>
            <a:r>
              <a:rPr lang="en-US" altLang="ko-KR" spc="-150" dirty="0" err="1">
                <a:latin typeface="+mn-ea"/>
              </a:rPr>
              <a:t>SSLSocketFactory</a:t>
            </a:r>
            <a:r>
              <a:rPr lang="ko-KR" altLang="en-US" spc="-150" dirty="0">
                <a:latin typeface="+mn-ea"/>
              </a:rPr>
              <a:t>를 반환 </a:t>
            </a:r>
          </a:p>
        </p:txBody>
      </p:sp>
    </p:spTree>
    <p:extLst>
      <p:ext uri="{BB962C8B-B14F-4D97-AF65-F5344CB8AC3E}">
        <p14:creationId xmlns:p14="http://schemas.microsoft.com/office/powerpoint/2010/main" val="422099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6430" y="535225"/>
            <a:ext cx="895756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 분담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CF72F9-03C9-455E-AFA4-77EDF8C9C319}"/>
              </a:ext>
            </a:extLst>
          </p:cNvPr>
          <p:cNvSpPr txBox="1"/>
          <p:nvPr/>
        </p:nvSpPr>
        <p:spPr>
          <a:xfrm>
            <a:off x="5292436" y="2017905"/>
            <a:ext cx="2890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지혜</a:t>
            </a:r>
          </a:p>
        </p:txBody>
      </p:sp>
      <p:sp>
        <p:nvSpPr>
          <p:cNvPr id="43" name="육각형 42"/>
          <p:cNvSpPr/>
          <p:nvPr/>
        </p:nvSpPr>
        <p:spPr>
          <a:xfrm rot="5400000">
            <a:off x="1127986" y="3146875"/>
            <a:ext cx="2607486" cy="2247834"/>
          </a:xfrm>
          <a:prstGeom prst="hexagon">
            <a:avLst>
              <a:gd name="adj" fmla="val 29519"/>
              <a:gd name="vf" fmla="val 115470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CF72F9-03C9-455E-AFA4-77EDF8C9C319}"/>
              </a:ext>
            </a:extLst>
          </p:cNvPr>
          <p:cNvSpPr txBox="1"/>
          <p:nvPr/>
        </p:nvSpPr>
        <p:spPr>
          <a:xfrm>
            <a:off x="1926973" y="2596860"/>
            <a:ext cx="101100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 임 룰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CF72F9-03C9-455E-AFA4-77EDF8C9C319}"/>
              </a:ext>
            </a:extLst>
          </p:cNvPr>
          <p:cNvSpPr txBox="1"/>
          <p:nvPr/>
        </p:nvSpPr>
        <p:spPr>
          <a:xfrm>
            <a:off x="552389" y="3401066"/>
            <a:ext cx="8571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 o c k e t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CF72F9-03C9-455E-AFA4-77EDF8C9C319}"/>
              </a:ext>
            </a:extLst>
          </p:cNvPr>
          <p:cNvSpPr txBox="1"/>
          <p:nvPr/>
        </p:nvSpPr>
        <p:spPr>
          <a:xfrm>
            <a:off x="1849061" y="5618921"/>
            <a:ext cx="119944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 F a c t o r y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F72F9-03C9-455E-AFA4-77EDF8C9C319}"/>
              </a:ext>
            </a:extLst>
          </p:cNvPr>
          <p:cNvSpPr txBox="1"/>
          <p:nvPr/>
        </p:nvSpPr>
        <p:spPr>
          <a:xfrm>
            <a:off x="3416496" y="3401066"/>
            <a:ext cx="8571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 </a:t>
            </a:r>
            <a:r>
              <a:rPr lang="en-US" altLang="ko-KR" sz="12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F72F9-03C9-455E-AFA4-77EDF8C9C319}"/>
              </a:ext>
            </a:extLst>
          </p:cNvPr>
          <p:cNvSpPr txBox="1"/>
          <p:nvPr/>
        </p:nvSpPr>
        <p:spPr>
          <a:xfrm>
            <a:off x="552389" y="4893380"/>
            <a:ext cx="8571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 실 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CF72F9-03C9-455E-AFA4-77EDF8C9C319}"/>
              </a:ext>
            </a:extLst>
          </p:cNvPr>
          <p:cNvSpPr txBox="1"/>
          <p:nvPr/>
        </p:nvSpPr>
        <p:spPr>
          <a:xfrm>
            <a:off x="3416496" y="4893380"/>
            <a:ext cx="8571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 M I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육각형 56"/>
          <p:cNvSpPr/>
          <p:nvPr/>
        </p:nvSpPr>
        <p:spPr>
          <a:xfrm rot="5400000">
            <a:off x="1358094" y="3333674"/>
            <a:ext cx="2193916" cy="1891308"/>
          </a:xfrm>
          <a:prstGeom prst="hexagon">
            <a:avLst>
              <a:gd name="adj" fmla="val 29519"/>
              <a:gd name="vf" fmla="val 11547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육각형 58"/>
          <p:cNvSpPr/>
          <p:nvPr/>
        </p:nvSpPr>
        <p:spPr>
          <a:xfrm rot="5400000">
            <a:off x="1585107" y="3520878"/>
            <a:ext cx="1737323" cy="1497693"/>
          </a:xfrm>
          <a:prstGeom prst="hexagon">
            <a:avLst>
              <a:gd name="adj" fmla="val 29519"/>
              <a:gd name="vf" fmla="val 11547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육각형 60"/>
          <p:cNvSpPr/>
          <p:nvPr/>
        </p:nvSpPr>
        <p:spPr>
          <a:xfrm rot="5400000">
            <a:off x="1803703" y="3734938"/>
            <a:ext cx="1300136" cy="1120807"/>
          </a:xfrm>
          <a:prstGeom prst="hexagon">
            <a:avLst>
              <a:gd name="adj" fmla="val 29519"/>
              <a:gd name="vf" fmla="val 11547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육각형 62"/>
          <p:cNvSpPr/>
          <p:nvPr/>
        </p:nvSpPr>
        <p:spPr>
          <a:xfrm rot="5400000">
            <a:off x="2005001" y="3902486"/>
            <a:ext cx="918638" cy="791929"/>
          </a:xfrm>
          <a:prstGeom prst="hexagon">
            <a:avLst>
              <a:gd name="adj" fmla="val 29519"/>
              <a:gd name="vf" fmla="val 11547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1285021" y="2953645"/>
            <a:ext cx="2257755" cy="1969962"/>
          </a:xfrm>
          <a:custGeom>
            <a:avLst/>
            <a:gdLst>
              <a:gd name="connsiteX0" fmla="*/ 350982 w 1856509"/>
              <a:gd name="connsiteY0" fmla="*/ 1560945 h 2179781"/>
              <a:gd name="connsiteX1" fmla="*/ 0 w 1856509"/>
              <a:gd name="connsiteY1" fmla="*/ 858981 h 2179781"/>
              <a:gd name="connsiteX2" fmla="*/ 711200 w 1856509"/>
              <a:gd name="connsiteY2" fmla="*/ 0 h 2179781"/>
              <a:gd name="connsiteX3" fmla="*/ 1856509 w 1856509"/>
              <a:gd name="connsiteY3" fmla="*/ 665018 h 2179781"/>
              <a:gd name="connsiteX4" fmla="*/ 1856509 w 1856509"/>
              <a:gd name="connsiteY4" fmla="*/ 1939636 h 2179781"/>
              <a:gd name="connsiteX5" fmla="*/ 729673 w 1856509"/>
              <a:gd name="connsiteY5" fmla="*/ 2179781 h 2179781"/>
              <a:gd name="connsiteX6" fmla="*/ 350982 w 1856509"/>
              <a:gd name="connsiteY6" fmla="*/ 1560945 h 2179781"/>
              <a:gd name="connsiteX0" fmla="*/ 350982 w 1856509"/>
              <a:gd name="connsiteY0" fmla="*/ 2312699 h 2931535"/>
              <a:gd name="connsiteX1" fmla="*/ 0 w 1856509"/>
              <a:gd name="connsiteY1" fmla="*/ 1610735 h 2931535"/>
              <a:gd name="connsiteX2" fmla="*/ 901303 w 1856509"/>
              <a:gd name="connsiteY2" fmla="*/ 0 h 2931535"/>
              <a:gd name="connsiteX3" fmla="*/ 1856509 w 1856509"/>
              <a:gd name="connsiteY3" fmla="*/ 1416772 h 2931535"/>
              <a:gd name="connsiteX4" fmla="*/ 1856509 w 1856509"/>
              <a:gd name="connsiteY4" fmla="*/ 2691390 h 2931535"/>
              <a:gd name="connsiteX5" fmla="*/ 729673 w 1856509"/>
              <a:gd name="connsiteY5" fmla="*/ 2931535 h 2931535"/>
              <a:gd name="connsiteX6" fmla="*/ 350982 w 1856509"/>
              <a:gd name="connsiteY6" fmla="*/ 2312699 h 2931535"/>
              <a:gd name="connsiteX0" fmla="*/ 350982 w 2680287"/>
              <a:gd name="connsiteY0" fmla="*/ 2312699 h 3067267"/>
              <a:gd name="connsiteX1" fmla="*/ 0 w 2680287"/>
              <a:gd name="connsiteY1" fmla="*/ 1610735 h 3067267"/>
              <a:gd name="connsiteX2" fmla="*/ 901303 w 2680287"/>
              <a:gd name="connsiteY2" fmla="*/ 0 h 3067267"/>
              <a:gd name="connsiteX3" fmla="*/ 1856509 w 2680287"/>
              <a:gd name="connsiteY3" fmla="*/ 1416772 h 3067267"/>
              <a:gd name="connsiteX4" fmla="*/ 2680287 w 2680287"/>
              <a:gd name="connsiteY4" fmla="*/ 3067267 h 3067267"/>
              <a:gd name="connsiteX5" fmla="*/ 729673 w 2680287"/>
              <a:gd name="connsiteY5" fmla="*/ 2931535 h 3067267"/>
              <a:gd name="connsiteX6" fmla="*/ 350982 w 2680287"/>
              <a:gd name="connsiteY6" fmla="*/ 2312699 h 3067267"/>
              <a:gd name="connsiteX0" fmla="*/ 350982 w 2680287"/>
              <a:gd name="connsiteY0" fmla="*/ 2312699 h 3067267"/>
              <a:gd name="connsiteX1" fmla="*/ 0 w 2680287"/>
              <a:gd name="connsiteY1" fmla="*/ 1610735 h 3067267"/>
              <a:gd name="connsiteX2" fmla="*/ 901303 w 2680287"/>
              <a:gd name="connsiteY2" fmla="*/ 0 h 3067267"/>
              <a:gd name="connsiteX3" fmla="*/ 1808983 w 2680287"/>
              <a:gd name="connsiteY3" fmla="*/ 1537053 h 3067267"/>
              <a:gd name="connsiteX4" fmla="*/ 2680287 w 2680287"/>
              <a:gd name="connsiteY4" fmla="*/ 3067267 h 3067267"/>
              <a:gd name="connsiteX5" fmla="*/ 729673 w 2680287"/>
              <a:gd name="connsiteY5" fmla="*/ 2931535 h 3067267"/>
              <a:gd name="connsiteX6" fmla="*/ 350982 w 2680287"/>
              <a:gd name="connsiteY6" fmla="*/ 2312699 h 3067267"/>
              <a:gd name="connsiteX0" fmla="*/ 1412388 w 3741693"/>
              <a:gd name="connsiteY0" fmla="*/ 2312699 h 3067267"/>
              <a:gd name="connsiteX1" fmla="*/ 0 w 3741693"/>
              <a:gd name="connsiteY1" fmla="*/ 1024367 h 3067267"/>
              <a:gd name="connsiteX2" fmla="*/ 1962709 w 3741693"/>
              <a:gd name="connsiteY2" fmla="*/ 0 h 3067267"/>
              <a:gd name="connsiteX3" fmla="*/ 2870389 w 3741693"/>
              <a:gd name="connsiteY3" fmla="*/ 1537053 h 3067267"/>
              <a:gd name="connsiteX4" fmla="*/ 3741693 w 3741693"/>
              <a:gd name="connsiteY4" fmla="*/ 3067267 h 3067267"/>
              <a:gd name="connsiteX5" fmla="*/ 1791079 w 3741693"/>
              <a:gd name="connsiteY5" fmla="*/ 2931535 h 3067267"/>
              <a:gd name="connsiteX6" fmla="*/ 1412388 w 3741693"/>
              <a:gd name="connsiteY6" fmla="*/ 2312699 h 3067267"/>
              <a:gd name="connsiteX0" fmla="*/ 0 w 3755075"/>
              <a:gd name="connsiteY0" fmla="*/ 3079488 h 3079488"/>
              <a:gd name="connsiteX1" fmla="*/ 13382 w 3755075"/>
              <a:gd name="connsiteY1" fmla="*/ 1024367 h 3079488"/>
              <a:gd name="connsiteX2" fmla="*/ 1976091 w 3755075"/>
              <a:gd name="connsiteY2" fmla="*/ 0 h 3079488"/>
              <a:gd name="connsiteX3" fmla="*/ 2883771 w 3755075"/>
              <a:gd name="connsiteY3" fmla="*/ 1537053 h 3079488"/>
              <a:gd name="connsiteX4" fmla="*/ 3755075 w 3755075"/>
              <a:gd name="connsiteY4" fmla="*/ 3067267 h 3079488"/>
              <a:gd name="connsiteX5" fmla="*/ 1804461 w 3755075"/>
              <a:gd name="connsiteY5" fmla="*/ 2931535 h 3079488"/>
              <a:gd name="connsiteX6" fmla="*/ 0 w 3755075"/>
              <a:gd name="connsiteY6" fmla="*/ 3079488 h 3079488"/>
              <a:gd name="connsiteX0" fmla="*/ 0 w 3755075"/>
              <a:gd name="connsiteY0" fmla="*/ 3079488 h 3079488"/>
              <a:gd name="connsiteX1" fmla="*/ 13382 w 3755075"/>
              <a:gd name="connsiteY1" fmla="*/ 1024367 h 3079488"/>
              <a:gd name="connsiteX2" fmla="*/ 1976091 w 3755075"/>
              <a:gd name="connsiteY2" fmla="*/ 0 h 3079488"/>
              <a:gd name="connsiteX3" fmla="*/ 2883771 w 3755075"/>
              <a:gd name="connsiteY3" fmla="*/ 1537053 h 3079488"/>
              <a:gd name="connsiteX4" fmla="*/ 3755075 w 3755075"/>
              <a:gd name="connsiteY4" fmla="*/ 3067267 h 3079488"/>
              <a:gd name="connsiteX5" fmla="*/ 1915354 w 3755075"/>
              <a:gd name="connsiteY5" fmla="*/ 3036780 h 3079488"/>
              <a:gd name="connsiteX6" fmla="*/ 0 w 3755075"/>
              <a:gd name="connsiteY6" fmla="*/ 3079488 h 3079488"/>
              <a:gd name="connsiteX0" fmla="*/ 0 w 3755075"/>
              <a:gd name="connsiteY0" fmla="*/ 3109558 h 3109558"/>
              <a:gd name="connsiteX1" fmla="*/ 13382 w 3755075"/>
              <a:gd name="connsiteY1" fmla="*/ 1054437 h 3109558"/>
              <a:gd name="connsiteX2" fmla="*/ 1928565 w 3755075"/>
              <a:gd name="connsiteY2" fmla="*/ 0 h 3109558"/>
              <a:gd name="connsiteX3" fmla="*/ 2883771 w 3755075"/>
              <a:gd name="connsiteY3" fmla="*/ 1567123 h 3109558"/>
              <a:gd name="connsiteX4" fmla="*/ 3755075 w 3755075"/>
              <a:gd name="connsiteY4" fmla="*/ 3097337 h 3109558"/>
              <a:gd name="connsiteX5" fmla="*/ 1915354 w 3755075"/>
              <a:gd name="connsiteY5" fmla="*/ 3066850 h 3109558"/>
              <a:gd name="connsiteX6" fmla="*/ 0 w 3755075"/>
              <a:gd name="connsiteY6" fmla="*/ 3109558 h 310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5075" h="3109558">
                <a:moveTo>
                  <a:pt x="0" y="3109558"/>
                </a:moveTo>
                <a:cubicBezTo>
                  <a:pt x="4461" y="2424518"/>
                  <a:pt x="8921" y="1739477"/>
                  <a:pt x="13382" y="1054437"/>
                </a:cubicBezTo>
                <a:lnTo>
                  <a:pt x="1928565" y="0"/>
                </a:lnTo>
                <a:lnTo>
                  <a:pt x="2883771" y="1567123"/>
                </a:lnTo>
                <a:lnTo>
                  <a:pt x="3755075" y="3097337"/>
                </a:lnTo>
                <a:lnTo>
                  <a:pt x="1915354" y="3066850"/>
                </a:lnTo>
                <a:lnTo>
                  <a:pt x="0" y="3109558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CF72F9-03C9-455E-AFA4-77EDF8C9C319}"/>
              </a:ext>
            </a:extLst>
          </p:cNvPr>
          <p:cNvSpPr txBox="1"/>
          <p:nvPr/>
        </p:nvSpPr>
        <p:spPr>
          <a:xfrm>
            <a:off x="960583" y="2027313"/>
            <a:ext cx="2890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치훈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61BBC3-B7E2-4F08-8192-227EB9D094CB}"/>
              </a:ext>
            </a:extLst>
          </p:cNvPr>
          <p:cNvSpPr txBox="1"/>
          <p:nvPr/>
        </p:nvSpPr>
        <p:spPr>
          <a:xfrm>
            <a:off x="6274187" y="2581570"/>
            <a:ext cx="1169125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 임 룰 적용</a:t>
            </a: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87329074-D5F0-45C1-94AD-2300987864A8}"/>
              </a:ext>
            </a:extLst>
          </p:cNvPr>
          <p:cNvSpPr/>
          <p:nvPr/>
        </p:nvSpPr>
        <p:spPr>
          <a:xfrm rot="5400000">
            <a:off x="5566649" y="3151634"/>
            <a:ext cx="2607486" cy="2247834"/>
          </a:xfrm>
          <a:prstGeom prst="hexagon">
            <a:avLst>
              <a:gd name="adj" fmla="val 29519"/>
              <a:gd name="vf" fmla="val 115470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7A22E8-1911-48DA-B684-B240D0B08CAC}"/>
              </a:ext>
            </a:extLst>
          </p:cNvPr>
          <p:cNvSpPr txBox="1"/>
          <p:nvPr/>
        </p:nvSpPr>
        <p:spPr>
          <a:xfrm>
            <a:off x="4991052" y="3405825"/>
            <a:ext cx="8571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 o c k e t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CC3DBB-9113-41FE-B5DC-283BA64ECE0A}"/>
              </a:ext>
            </a:extLst>
          </p:cNvPr>
          <p:cNvSpPr txBox="1"/>
          <p:nvPr/>
        </p:nvSpPr>
        <p:spPr>
          <a:xfrm>
            <a:off x="6287724" y="5623680"/>
            <a:ext cx="119944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 F a c t o r y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12F8AB-B01A-4DF1-A51C-855C342D8E73}"/>
              </a:ext>
            </a:extLst>
          </p:cNvPr>
          <p:cNvSpPr txBox="1"/>
          <p:nvPr/>
        </p:nvSpPr>
        <p:spPr>
          <a:xfrm>
            <a:off x="7855159" y="3405825"/>
            <a:ext cx="8571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 </a:t>
            </a:r>
            <a:r>
              <a:rPr lang="en-US" altLang="ko-KR" sz="12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C2096A-0CA0-4F02-B17A-1FEFCAE2E62F}"/>
              </a:ext>
            </a:extLst>
          </p:cNvPr>
          <p:cNvSpPr txBox="1"/>
          <p:nvPr/>
        </p:nvSpPr>
        <p:spPr>
          <a:xfrm>
            <a:off x="4991052" y="4898139"/>
            <a:ext cx="8571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 실 함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C63CDA-2D64-43B4-A4F0-EAFF0D3D2C24}"/>
              </a:ext>
            </a:extLst>
          </p:cNvPr>
          <p:cNvSpPr txBox="1"/>
          <p:nvPr/>
        </p:nvSpPr>
        <p:spPr>
          <a:xfrm>
            <a:off x="7855159" y="4898139"/>
            <a:ext cx="85711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 M I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88752505-0088-4197-B019-362ACCBAFA71}"/>
              </a:ext>
            </a:extLst>
          </p:cNvPr>
          <p:cNvSpPr/>
          <p:nvPr/>
        </p:nvSpPr>
        <p:spPr>
          <a:xfrm rot="5400000">
            <a:off x="5796757" y="3338433"/>
            <a:ext cx="2193916" cy="1891308"/>
          </a:xfrm>
          <a:prstGeom prst="hexagon">
            <a:avLst>
              <a:gd name="adj" fmla="val 29519"/>
              <a:gd name="vf" fmla="val 11547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08D63C69-0D2A-494D-A292-A9BEBFF9EDDB}"/>
              </a:ext>
            </a:extLst>
          </p:cNvPr>
          <p:cNvSpPr/>
          <p:nvPr/>
        </p:nvSpPr>
        <p:spPr>
          <a:xfrm rot="5400000">
            <a:off x="6023770" y="3525637"/>
            <a:ext cx="1737323" cy="1497693"/>
          </a:xfrm>
          <a:prstGeom prst="hexagon">
            <a:avLst>
              <a:gd name="adj" fmla="val 29519"/>
              <a:gd name="vf" fmla="val 11547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63668670-DFD3-460E-A12C-11B6EF4EA4CC}"/>
              </a:ext>
            </a:extLst>
          </p:cNvPr>
          <p:cNvSpPr/>
          <p:nvPr/>
        </p:nvSpPr>
        <p:spPr>
          <a:xfrm rot="5400000">
            <a:off x="6242366" y="3739697"/>
            <a:ext cx="1300136" cy="1120807"/>
          </a:xfrm>
          <a:prstGeom prst="hexagon">
            <a:avLst>
              <a:gd name="adj" fmla="val 29519"/>
              <a:gd name="vf" fmla="val 11547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78398855-F4AD-481D-8104-62418E93F2D3}"/>
              </a:ext>
            </a:extLst>
          </p:cNvPr>
          <p:cNvSpPr/>
          <p:nvPr/>
        </p:nvSpPr>
        <p:spPr>
          <a:xfrm rot="5400000">
            <a:off x="6443664" y="3907245"/>
            <a:ext cx="918638" cy="791929"/>
          </a:xfrm>
          <a:prstGeom prst="hexagon">
            <a:avLst>
              <a:gd name="adj" fmla="val 29519"/>
              <a:gd name="vf" fmla="val 11547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64">
            <a:extLst>
              <a:ext uri="{FF2B5EF4-FFF2-40B4-BE49-F238E27FC236}">
                <a16:creationId xmlns:a16="http://schemas.microsoft.com/office/drawing/2014/main" id="{ABA28A24-DBA9-47E4-BFCA-B2E34D96E1FC}"/>
              </a:ext>
            </a:extLst>
          </p:cNvPr>
          <p:cNvSpPr/>
          <p:nvPr/>
        </p:nvSpPr>
        <p:spPr>
          <a:xfrm>
            <a:off x="5752097" y="2982032"/>
            <a:ext cx="2258002" cy="2608406"/>
          </a:xfrm>
          <a:custGeom>
            <a:avLst/>
            <a:gdLst>
              <a:gd name="connsiteX0" fmla="*/ 350982 w 1856509"/>
              <a:gd name="connsiteY0" fmla="*/ 1560945 h 2179781"/>
              <a:gd name="connsiteX1" fmla="*/ 0 w 1856509"/>
              <a:gd name="connsiteY1" fmla="*/ 858981 h 2179781"/>
              <a:gd name="connsiteX2" fmla="*/ 711200 w 1856509"/>
              <a:gd name="connsiteY2" fmla="*/ 0 h 2179781"/>
              <a:gd name="connsiteX3" fmla="*/ 1856509 w 1856509"/>
              <a:gd name="connsiteY3" fmla="*/ 665018 h 2179781"/>
              <a:gd name="connsiteX4" fmla="*/ 1856509 w 1856509"/>
              <a:gd name="connsiteY4" fmla="*/ 1939636 h 2179781"/>
              <a:gd name="connsiteX5" fmla="*/ 729673 w 1856509"/>
              <a:gd name="connsiteY5" fmla="*/ 2179781 h 2179781"/>
              <a:gd name="connsiteX6" fmla="*/ 350982 w 1856509"/>
              <a:gd name="connsiteY6" fmla="*/ 1560945 h 2179781"/>
              <a:gd name="connsiteX0" fmla="*/ 760557 w 2266084"/>
              <a:gd name="connsiteY0" fmla="*/ 1560945 h 2179781"/>
              <a:gd name="connsiteX1" fmla="*/ 0 w 2266084"/>
              <a:gd name="connsiteY1" fmla="*/ 639906 h 2179781"/>
              <a:gd name="connsiteX2" fmla="*/ 1120775 w 2266084"/>
              <a:gd name="connsiteY2" fmla="*/ 0 h 2179781"/>
              <a:gd name="connsiteX3" fmla="*/ 2266084 w 2266084"/>
              <a:gd name="connsiteY3" fmla="*/ 665018 h 2179781"/>
              <a:gd name="connsiteX4" fmla="*/ 2266084 w 2266084"/>
              <a:gd name="connsiteY4" fmla="*/ 1939636 h 2179781"/>
              <a:gd name="connsiteX5" fmla="*/ 1139248 w 2266084"/>
              <a:gd name="connsiteY5" fmla="*/ 2179781 h 2179781"/>
              <a:gd name="connsiteX6" fmla="*/ 760557 w 2266084"/>
              <a:gd name="connsiteY6" fmla="*/ 1560945 h 2179781"/>
              <a:gd name="connsiteX0" fmla="*/ 8082 w 2266084"/>
              <a:gd name="connsiteY0" fmla="*/ 1894320 h 2179781"/>
              <a:gd name="connsiteX1" fmla="*/ 0 w 2266084"/>
              <a:gd name="connsiteY1" fmla="*/ 639906 h 2179781"/>
              <a:gd name="connsiteX2" fmla="*/ 1120775 w 2266084"/>
              <a:gd name="connsiteY2" fmla="*/ 0 h 2179781"/>
              <a:gd name="connsiteX3" fmla="*/ 2266084 w 2266084"/>
              <a:gd name="connsiteY3" fmla="*/ 665018 h 2179781"/>
              <a:gd name="connsiteX4" fmla="*/ 2266084 w 2266084"/>
              <a:gd name="connsiteY4" fmla="*/ 1939636 h 2179781"/>
              <a:gd name="connsiteX5" fmla="*/ 1139248 w 2266084"/>
              <a:gd name="connsiteY5" fmla="*/ 2179781 h 2179781"/>
              <a:gd name="connsiteX6" fmla="*/ 8082 w 2266084"/>
              <a:gd name="connsiteY6" fmla="*/ 1894320 h 2179781"/>
              <a:gd name="connsiteX0" fmla="*/ 8082 w 2266084"/>
              <a:gd name="connsiteY0" fmla="*/ 1894320 h 2570306"/>
              <a:gd name="connsiteX1" fmla="*/ 0 w 2266084"/>
              <a:gd name="connsiteY1" fmla="*/ 639906 h 2570306"/>
              <a:gd name="connsiteX2" fmla="*/ 1120775 w 2266084"/>
              <a:gd name="connsiteY2" fmla="*/ 0 h 2570306"/>
              <a:gd name="connsiteX3" fmla="*/ 2266084 w 2266084"/>
              <a:gd name="connsiteY3" fmla="*/ 665018 h 2570306"/>
              <a:gd name="connsiteX4" fmla="*/ 2266084 w 2266084"/>
              <a:gd name="connsiteY4" fmla="*/ 1939636 h 2570306"/>
              <a:gd name="connsiteX5" fmla="*/ 1053523 w 2266084"/>
              <a:gd name="connsiteY5" fmla="*/ 2570306 h 2570306"/>
              <a:gd name="connsiteX6" fmla="*/ 8082 w 2266084"/>
              <a:gd name="connsiteY6" fmla="*/ 1894320 h 2570306"/>
              <a:gd name="connsiteX0" fmla="*/ 8082 w 2266084"/>
              <a:gd name="connsiteY0" fmla="*/ 1894320 h 2570306"/>
              <a:gd name="connsiteX1" fmla="*/ 0 w 2266084"/>
              <a:gd name="connsiteY1" fmla="*/ 639906 h 2570306"/>
              <a:gd name="connsiteX2" fmla="*/ 1120775 w 2266084"/>
              <a:gd name="connsiteY2" fmla="*/ 0 h 2570306"/>
              <a:gd name="connsiteX3" fmla="*/ 2266084 w 2266084"/>
              <a:gd name="connsiteY3" fmla="*/ 665018 h 2570306"/>
              <a:gd name="connsiteX4" fmla="*/ 1732684 w 2266084"/>
              <a:gd name="connsiteY4" fmla="*/ 1625311 h 2570306"/>
              <a:gd name="connsiteX5" fmla="*/ 1053523 w 2266084"/>
              <a:gd name="connsiteY5" fmla="*/ 2570306 h 2570306"/>
              <a:gd name="connsiteX6" fmla="*/ 8082 w 2266084"/>
              <a:gd name="connsiteY6" fmla="*/ 1894320 h 2570306"/>
              <a:gd name="connsiteX0" fmla="*/ 0 w 2258002"/>
              <a:gd name="connsiteY0" fmla="*/ 1894320 h 2570306"/>
              <a:gd name="connsiteX1" fmla="*/ 601518 w 2258002"/>
              <a:gd name="connsiteY1" fmla="*/ 992331 h 2570306"/>
              <a:gd name="connsiteX2" fmla="*/ 1112693 w 2258002"/>
              <a:gd name="connsiteY2" fmla="*/ 0 h 2570306"/>
              <a:gd name="connsiteX3" fmla="*/ 2258002 w 2258002"/>
              <a:gd name="connsiteY3" fmla="*/ 665018 h 2570306"/>
              <a:gd name="connsiteX4" fmla="*/ 1724602 w 2258002"/>
              <a:gd name="connsiteY4" fmla="*/ 1625311 h 2570306"/>
              <a:gd name="connsiteX5" fmla="*/ 1045441 w 2258002"/>
              <a:gd name="connsiteY5" fmla="*/ 2570306 h 2570306"/>
              <a:gd name="connsiteX6" fmla="*/ 0 w 2258002"/>
              <a:gd name="connsiteY6" fmla="*/ 1894320 h 2570306"/>
              <a:gd name="connsiteX0" fmla="*/ 0 w 2258002"/>
              <a:gd name="connsiteY0" fmla="*/ 1932420 h 2570306"/>
              <a:gd name="connsiteX1" fmla="*/ 601518 w 2258002"/>
              <a:gd name="connsiteY1" fmla="*/ 992331 h 2570306"/>
              <a:gd name="connsiteX2" fmla="*/ 1112693 w 2258002"/>
              <a:gd name="connsiteY2" fmla="*/ 0 h 2570306"/>
              <a:gd name="connsiteX3" fmla="*/ 2258002 w 2258002"/>
              <a:gd name="connsiteY3" fmla="*/ 665018 h 2570306"/>
              <a:gd name="connsiteX4" fmla="*/ 1724602 w 2258002"/>
              <a:gd name="connsiteY4" fmla="*/ 1625311 h 2570306"/>
              <a:gd name="connsiteX5" fmla="*/ 1045441 w 2258002"/>
              <a:gd name="connsiteY5" fmla="*/ 2570306 h 2570306"/>
              <a:gd name="connsiteX6" fmla="*/ 0 w 2258002"/>
              <a:gd name="connsiteY6" fmla="*/ 1932420 h 2570306"/>
              <a:gd name="connsiteX0" fmla="*/ 0 w 2258002"/>
              <a:gd name="connsiteY0" fmla="*/ 1932420 h 2589356"/>
              <a:gd name="connsiteX1" fmla="*/ 601518 w 2258002"/>
              <a:gd name="connsiteY1" fmla="*/ 992331 h 2589356"/>
              <a:gd name="connsiteX2" fmla="*/ 1112693 w 2258002"/>
              <a:gd name="connsiteY2" fmla="*/ 0 h 2589356"/>
              <a:gd name="connsiteX3" fmla="*/ 2258002 w 2258002"/>
              <a:gd name="connsiteY3" fmla="*/ 665018 h 2589356"/>
              <a:gd name="connsiteX4" fmla="*/ 1724602 w 2258002"/>
              <a:gd name="connsiteY4" fmla="*/ 1625311 h 2589356"/>
              <a:gd name="connsiteX5" fmla="*/ 1093066 w 2258002"/>
              <a:gd name="connsiteY5" fmla="*/ 2589356 h 2589356"/>
              <a:gd name="connsiteX6" fmla="*/ 0 w 2258002"/>
              <a:gd name="connsiteY6" fmla="*/ 1932420 h 2589356"/>
              <a:gd name="connsiteX0" fmla="*/ 0 w 2258002"/>
              <a:gd name="connsiteY0" fmla="*/ 1932420 h 2608406"/>
              <a:gd name="connsiteX1" fmla="*/ 601518 w 2258002"/>
              <a:gd name="connsiteY1" fmla="*/ 992331 h 2608406"/>
              <a:gd name="connsiteX2" fmla="*/ 1112693 w 2258002"/>
              <a:gd name="connsiteY2" fmla="*/ 0 h 2608406"/>
              <a:gd name="connsiteX3" fmla="*/ 2258002 w 2258002"/>
              <a:gd name="connsiteY3" fmla="*/ 665018 h 2608406"/>
              <a:gd name="connsiteX4" fmla="*/ 1724602 w 2258002"/>
              <a:gd name="connsiteY4" fmla="*/ 1625311 h 2608406"/>
              <a:gd name="connsiteX5" fmla="*/ 1112116 w 2258002"/>
              <a:gd name="connsiteY5" fmla="*/ 2608406 h 2608406"/>
              <a:gd name="connsiteX6" fmla="*/ 0 w 2258002"/>
              <a:gd name="connsiteY6" fmla="*/ 1932420 h 260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8002" h="2608406">
                <a:moveTo>
                  <a:pt x="0" y="1932420"/>
                </a:moveTo>
                <a:lnTo>
                  <a:pt x="601518" y="992331"/>
                </a:lnTo>
                <a:lnTo>
                  <a:pt x="1112693" y="0"/>
                </a:lnTo>
                <a:lnTo>
                  <a:pt x="2258002" y="665018"/>
                </a:lnTo>
                <a:lnTo>
                  <a:pt x="1724602" y="1625311"/>
                </a:lnTo>
                <a:lnTo>
                  <a:pt x="1112116" y="2608406"/>
                </a:lnTo>
                <a:lnTo>
                  <a:pt x="0" y="19324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6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D267DB-5617-4DDF-9824-CE2706FCF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72494"/>
              </p:ext>
            </p:extLst>
          </p:nvPr>
        </p:nvGraphicFramePr>
        <p:xfrm>
          <a:off x="196493" y="2640458"/>
          <a:ext cx="8743309" cy="1613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3162">
                  <a:extLst>
                    <a:ext uri="{9D8B030D-6E8A-4147-A177-3AD203B41FA5}">
                      <a16:colId xmlns:a16="http://schemas.microsoft.com/office/drawing/2014/main" val="4201919041"/>
                    </a:ext>
                  </a:extLst>
                </a:gridCol>
                <a:gridCol w="1133796">
                  <a:extLst>
                    <a:ext uri="{9D8B030D-6E8A-4147-A177-3AD203B41FA5}">
                      <a16:colId xmlns:a16="http://schemas.microsoft.com/office/drawing/2014/main" val="717014654"/>
                    </a:ext>
                  </a:extLst>
                </a:gridCol>
                <a:gridCol w="1787908">
                  <a:extLst>
                    <a:ext uri="{9D8B030D-6E8A-4147-A177-3AD203B41FA5}">
                      <a16:colId xmlns:a16="http://schemas.microsoft.com/office/drawing/2014/main" val="2995840219"/>
                    </a:ext>
                  </a:extLst>
                </a:gridCol>
                <a:gridCol w="1133796">
                  <a:extLst>
                    <a:ext uri="{9D8B030D-6E8A-4147-A177-3AD203B41FA5}">
                      <a16:colId xmlns:a16="http://schemas.microsoft.com/office/drawing/2014/main" val="3105321283"/>
                    </a:ext>
                  </a:extLst>
                </a:gridCol>
                <a:gridCol w="1264618">
                  <a:extLst>
                    <a:ext uri="{9D8B030D-6E8A-4147-A177-3AD203B41FA5}">
                      <a16:colId xmlns:a16="http://schemas.microsoft.com/office/drawing/2014/main" val="2402859537"/>
                    </a:ext>
                  </a:extLst>
                </a:gridCol>
                <a:gridCol w="1330029">
                  <a:extLst>
                    <a:ext uri="{9D8B030D-6E8A-4147-A177-3AD203B41FA5}">
                      <a16:colId xmlns:a16="http://schemas.microsoft.com/office/drawing/2014/main" val="2933126106"/>
                    </a:ext>
                  </a:extLst>
                </a:gridCol>
              </a:tblGrid>
              <a:tr h="806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  <a:latin typeface="+mn-ea"/>
                          <a:ea typeface="+mn-ea"/>
                        </a:rPr>
                        <a:t>Socket(TCP/UDP)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  <a:latin typeface="+mn-ea"/>
                          <a:ea typeface="+mn-ea"/>
                        </a:rPr>
                        <a:t>SSL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  <a:latin typeface="+mn-ea"/>
                          <a:ea typeface="+mn-ea"/>
                        </a:rPr>
                        <a:t>SocketChannel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  <a:latin typeface="+mn-ea"/>
                          <a:ea typeface="+mn-ea"/>
                        </a:rPr>
                        <a:t>RMI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  <a:latin typeface="+mn-ea"/>
                          <a:ea typeface="+mn-ea"/>
                        </a:rPr>
                        <a:t>SSLEngine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  <a:latin typeface="+mn-ea"/>
                          <a:ea typeface="+mn-ea"/>
                        </a:rPr>
                        <a:t>SSLFactory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0847209"/>
                  </a:ext>
                </a:extLst>
              </a:tr>
              <a:tr h="806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375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439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1DEB19B-2B19-4AD2-838F-1D0A1F1A4AA8}" vid="{EEB53716-E240-45EC-B1D3-DE11534996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304</Words>
  <Application>Microsoft Office PowerPoint</Application>
  <PresentationFormat>화면 슬라이드 쇼(4:3)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 Light</vt:lpstr>
      <vt:lpstr>나눔스퀘어 ExtraBold</vt:lpstr>
      <vt:lpstr>Calibri</vt:lpstr>
      <vt:lpstr>맑은 고딕</vt:lpstr>
      <vt:lpstr>Arial</vt:lpstr>
      <vt:lpstr>나눔스퀘어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jihye</dc:creator>
  <cp:lastModifiedBy>kim jihye</cp:lastModifiedBy>
  <cp:revision>3</cp:revision>
  <dcterms:created xsi:type="dcterms:W3CDTF">2019-06-09T16:58:29Z</dcterms:created>
  <dcterms:modified xsi:type="dcterms:W3CDTF">2019-06-09T17:12:31Z</dcterms:modified>
</cp:coreProperties>
</file>