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4" r:id="rId3"/>
    <p:sldId id="285" r:id="rId4"/>
    <p:sldId id="286" r:id="rId5"/>
    <p:sldId id="287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1FACE-F0AB-400F-BCF3-FA346A6BBD76}" v="650" dt="2021-10-24T09:39:53.245"/>
    <p1510:client id="{9DC8752C-738D-4EC7-AF44-316B895BB132}" v="564" dt="2021-10-24T10:22:50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hye" userId="2330e06a967cf8dc" providerId="LiveId" clId="{9DC8752C-738D-4EC7-AF44-316B895BB132}"/>
    <pc:docChg chg="undo custSel addSld delSld modSld sldOrd">
      <pc:chgData name="kim jihye" userId="2330e06a967cf8dc" providerId="LiveId" clId="{9DC8752C-738D-4EC7-AF44-316B895BB132}" dt="2021-10-24T10:22:59.387" v="3015" actId="47"/>
      <pc:docMkLst>
        <pc:docMk/>
      </pc:docMkLst>
      <pc:sldChg chg="addSp delSp modSp mod">
        <pc:chgData name="kim jihye" userId="2330e06a967cf8dc" providerId="LiveId" clId="{9DC8752C-738D-4EC7-AF44-316B895BB132}" dt="2021-10-24T10:03:52.207" v="288" actId="20577"/>
        <pc:sldMkLst>
          <pc:docMk/>
          <pc:sldMk cId="4127865766" sldId="263"/>
        </pc:sldMkLst>
        <pc:spChg chg="mod">
          <ac:chgData name="kim jihye" userId="2330e06a967cf8dc" providerId="LiveId" clId="{9DC8752C-738D-4EC7-AF44-316B895BB132}" dt="2021-10-24T10:03:52.207" v="288" actId="20577"/>
          <ac:spMkLst>
            <pc:docMk/>
            <pc:sldMk cId="4127865766" sldId="263"/>
            <ac:spMk id="17" creationId="{85496987-8812-4616-B1CA-A81B9344B92E}"/>
          </ac:spMkLst>
        </pc:spChg>
        <pc:picChg chg="add del mod">
          <ac:chgData name="kim jihye" userId="2330e06a967cf8dc" providerId="LiveId" clId="{9DC8752C-738D-4EC7-AF44-316B895BB132}" dt="2021-10-24T09:53:35.158" v="4" actId="478"/>
          <ac:picMkLst>
            <pc:docMk/>
            <pc:sldMk cId="4127865766" sldId="263"/>
            <ac:picMk id="4" creationId="{7E759FD0-34DA-45FC-AF5C-2BE2829825D6}"/>
          </ac:picMkLst>
        </pc:picChg>
        <pc:picChg chg="add del mod">
          <ac:chgData name="kim jihye" userId="2330e06a967cf8dc" providerId="LiveId" clId="{9DC8752C-738D-4EC7-AF44-316B895BB132}" dt="2021-10-24T09:54:18.836" v="7" actId="478"/>
          <ac:picMkLst>
            <pc:docMk/>
            <pc:sldMk cId="4127865766" sldId="263"/>
            <ac:picMk id="6" creationId="{56E14E32-2DE3-4BBD-AED8-56A4A8E11D7E}"/>
          </ac:picMkLst>
        </pc:picChg>
        <pc:picChg chg="del">
          <ac:chgData name="kim jihye" userId="2330e06a967cf8dc" providerId="LiveId" clId="{9DC8752C-738D-4EC7-AF44-316B895BB132}" dt="2021-10-24T09:53:21.555" v="0" actId="478"/>
          <ac:picMkLst>
            <pc:docMk/>
            <pc:sldMk cId="4127865766" sldId="263"/>
            <ac:picMk id="7" creationId="{B109F7B9-B491-406B-81A6-B977AA38C08A}"/>
          </ac:picMkLst>
        </pc:picChg>
        <pc:picChg chg="add mod modCrop">
          <ac:chgData name="kim jihye" userId="2330e06a967cf8dc" providerId="LiveId" clId="{9DC8752C-738D-4EC7-AF44-316B895BB132}" dt="2021-10-24T10:03:01.362" v="56" actId="1076"/>
          <ac:picMkLst>
            <pc:docMk/>
            <pc:sldMk cId="4127865766" sldId="263"/>
            <ac:picMk id="9" creationId="{E36F3ED0-5A50-40A0-93D5-9F76E8B28567}"/>
          </ac:picMkLst>
        </pc:picChg>
      </pc:sldChg>
      <pc:sldChg chg="del">
        <pc:chgData name="kim jihye" userId="2330e06a967cf8dc" providerId="LiveId" clId="{9DC8752C-738D-4EC7-AF44-316B895BB132}" dt="2021-10-24T10:02:41.641" v="48" actId="47"/>
        <pc:sldMkLst>
          <pc:docMk/>
          <pc:sldMk cId="1525928331" sldId="271"/>
        </pc:sldMkLst>
      </pc:sldChg>
      <pc:sldChg chg="del">
        <pc:chgData name="kim jihye" userId="2330e06a967cf8dc" providerId="LiveId" clId="{9DC8752C-738D-4EC7-AF44-316B895BB132}" dt="2021-10-24T10:02:42.150" v="49" actId="47"/>
        <pc:sldMkLst>
          <pc:docMk/>
          <pc:sldMk cId="860998516" sldId="274"/>
        </pc:sldMkLst>
      </pc:sldChg>
      <pc:sldChg chg="del">
        <pc:chgData name="kim jihye" userId="2330e06a967cf8dc" providerId="LiveId" clId="{9DC8752C-738D-4EC7-AF44-316B895BB132}" dt="2021-10-24T10:02:42.662" v="50" actId="47"/>
        <pc:sldMkLst>
          <pc:docMk/>
          <pc:sldMk cId="1070468889" sldId="275"/>
        </pc:sldMkLst>
      </pc:sldChg>
      <pc:sldChg chg="del">
        <pc:chgData name="kim jihye" userId="2330e06a967cf8dc" providerId="LiveId" clId="{9DC8752C-738D-4EC7-AF44-316B895BB132}" dt="2021-10-24T10:02:43.163" v="51" actId="47"/>
        <pc:sldMkLst>
          <pc:docMk/>
          <pc:sldMk cId="2742369489" sldId="276"/>
        </pc:sldMkLst>
      </pc:sldChg>
      <pc:sldChg chg="del">
        <pc:chgData name="kim jihye" userId="2330e06a967cf8dc" providerId="LiveId" clId="{9DC8752C-738D-4EC7-AF44-316B895BB132}" dt="2021-10-24T10:02:43.723" v="52" actId="47"/>
        <pc:sldMkLst>
          <pc:docMk/>
          <pc:sldMk cId="373482149" sldId="278"/>
        </pc:sldMkLst>
      </pc:sldChg>
      <pc:sldChg chg="del">
        <pc:chgData name="kim jihye" userId="2330e06a967cf8dc" providerId="LiveId" clId="{9DC8752C-738D-4EC7-AF44-316B895BB132}" dt="2021-10-24T10:02:44.254" v="53" actId="47"/>
        <pc:sldMkLst>
          <pc:docMk/>
          <pc:sldMk cId="838486055" sldId="279"/>
        </pc:sldMkLst>
      </pc:sldChg>
      <pc:sldChg chg="addSp delSp modSp add del mod">
        <pc:chgData name="kim jihye" userId="2330e06a967cf8dc" providerId="LiveId" clId="{9DC8752C-738D-4EC7-AF44-316B895BB132}" dt="2021-10-24T10:14:03.658" v="1687" actId="47"/>
        <pc:sldMkLst>
          <pc:docMk/>
          <pc:sldMk cId="251293951" sldId="280"/>
        </pc:sldMkLst>
        <pc:spChg chg="mod">
          <ac:chgData name="kim jihye" userId="2330e06a967cf8dc" providerId="LiveId" clId="{9DC8752C-738D-4EC7-AF44-316B895BB132}" dt="2021-10-24T10:12:14.278" v="1370"/>
          <ac:spMkLst>
            <pc:docMk/>
            <pc:sldMk cId="251293951" sldId="280"/>
            <ac:spMk id="2" creationId="{09E30DC5-0A2B-4A15-B6CA-E56DCCD55797}"/>
          </ac:spMkLst>
        </pc:spChg>
        <pc:spChg chg="mod">
          <ac:chgData name="kim jihye" userId="2330e06a967cf8dc" providerId="LiveId" clId="{9DC8752C-738D-4EC7-AF44-316B895BB132}" dt="2021-10-24T10:09:21.689" v="910" actId="20577"/>
          <ac:spMkLst>
            <pc:docMk/>
            <pc:sldMk cId="251293951" sldId="280"/>
            <ac:spMk id="17" creationId="{85496987-8812-4616-B1CA-A81B9344B92E}"/>
          </ac:spMkLst>
        </pc:spChg>
        <pc:picChg chg="add del mod modCrop">
          <ac:chgData name="kim jihye" userId="2330e06a967cf8dc" providerId="LiveId" clId="{9DC8752C-738D-4EC7-AF44-316B895BB132}" dt="2021-10-24T10:10:09.350" v="924" actId="478"/>
          <ac:picMkLst>
            <pc:docMk/>
            <pc:sldMk cId="251293951" sldId="280"/>
            <ac:picMk id="4" creationId="{EA38799C-21E6-4741-B010-CF93AB0166CC}"/>
          </ac:picMkLst>
        </pc:picChg>
        <pc:picChg chg="del">
          <ac:chgData name="kim jihye" userId="2330e06a967cf8dc" providerId="LiveId" clId="{9DC8752C-738D-4EC7-AF44-316B895BB132}" dt="2021-10-24T09:55:31.103" v="15" actId="478"/>
          <ac:picMkLst>
            <pc:docMk/>
            <pc:sldMk cId="251293951" sldId="280"/>
            <ac:picMk id="9" creationId="{E36F3ED0-5A50-40A0-93D5-9F76E8B28567}"/>
          </ac:picMkLst>
        </pc:picChg>
        <pc:picChg chg="add mod modCrop">
          <ac:chgData name="kim jihye" userId="2330e06a967cf8dc" providerId="LiveId" clId="{9DC8752C-738D-4EC7-AF44-316B895BB132}" dt="2021-10-24T10:09:49.147" v="915" actId="14100"/>
          <ac:picMkLst>
            <pc:docMk/>
            <pc:sldMk cId="251293951" sldId="280"/>
            <ac:picMk id="45" creationId="{75D66D44-4A3A-46A4-80A8-2EA5C5E21CB1}"/>
          </ac:picMkLst>
        </pc:picChg>
        <pc:picChg chg="add del mod">
          <ac:chgData name="kim jihye" userId="2330e06a967cf8dc" providerId="LiveId" clId="{9DC8752C-738D-4EC7-AF44-316B895BB132}" dt="2021-10-24T10:09:54.264" v="919"/>
          <ac:picMkLst>
            <pc:docMk/>
            <pc:sldMk cId="251293951" sldId="280"/>
            <ac:picMk id="47" creationId="{67F18975-73D3-4680-91DB-812FC1A29D05}"/>
          </ac:picMkLst>
        </pc:picChg>
      </pc:sldChg>
      <pc:sldChg chg="addSp delSp modSp add del mod">
        <pc:chgData name="kim jihye" userId="2330e06a967cf8dc" providerId="LiveId" clId="{9DC8752C-738D-4EC7-AF44-316B895BB132}" dt="2021-10-24T10:16:17.548" v="2210" actId="47"/>
        <pc:sldMkLst>
          <pc:docMk/>
          <pc:sldMk cId="1968856746" sldId="281"/>
        </pc:sldMkLst>
        <pc:spChg chg="mod">
          <ac:chgData name="kim jihye" userId="2330e06a967cf8dc" providerId="LiveId" clId="{9DC8752C-738D-4EC7-AF44-316B895BB132}" dt="2021-10-24T10:14:10.554" v="1691"/>
          <ac:spMkLst>
            <pc:docMk/>
            <pc:sldMk cId="1968856746" sldId="281"/>
            <ac:spMk id="2" creationId="{09E30DC5-0A2B-4A15-B6CA-E56DCCD55797}"/>
          </ac:spMkLst>
        </pc:spChg>
        <pc:picChg chg="add">
          <ac:chgData name="kim jihye" userId="2330e06a967cf8dc" providerId="LiveId" clId="{9DC8752C-738D-4EC7-AF44-316B895BB132}" dt="2021-10-24T09:55:53.285" v="18" actId="22"/>
          <ac:picMkLst>
            <pc:docMk/>
            <pc:sldMk cId="1968856746" sldId="281"/>
            <ac:picMk id="4" creationId="{6FA02BD0-1D86-4F92-8489-DEC831D36FCB}"/>
          </ac:picMkLst>
        </pc:picChg>
        <pc:picChg chg="del">
          <ac:chgData name="kim jihye" userId="2330e06a967cf8dc" providerId="LiveId" clId="{9DC8752C-738D-4EC7-AF44-316B895BB132}" dt="2021-10-24T09:55:52.999" v="17" actId="478"/>
          <ac:picMkLst>
            <pc:docMk/>
            <pc:sldMk cId="1968856746" sldId="281"/>
            <ac:picMk id="9" creationId="{E36F3ED0-5A50-40A0-93D5-9F76E8B28567}"/>
          </ac:picMkLst>
        </pc:picChg>
      </pc:sldChg>
      <pc:sldChg chg="addSp delSp add del mod">
        <pc:chgData name="kim jihye" userId="2330e06a967cf8dc" providerId="LiveId" clId="{9DC8752C-738D-4EC7-AF44-316B895BB132}" dt="2021-10-24T10:16:31.133" v="2211" actId="47"/>
        <pc:sldMkLst>
          <pc:docMk/>
          <pc:sldMk cId="515602410" sldId="282"/>
        </pc:sldMkLst>
        <pc:picChg chg="add">
          <ac:chgData name="kim jihye" userId="2330e06a967cf8dc" providerId="LiveId" clId="{9DC8752C-738D-4EC7-AF44-316B895BB132}" dt="2021-10-24T09:57:05.832" v="37" actId="22"/>
          <ac:picMkLst>
            <pc:docMk/>
            <pc:sldMk cId="515602410" sldId="282"/>
            <ac:picMk id="4" creationId="{57E542FC-F1B2-4E5C-BDBE-2897D9248169}"/>
          </ac:picMkLst>
        </pc:picChg>
        <pc:picChg chg="del">
          <ac:chgData name="kim jihye" userId="2330e06a967cf8dc" providerId="LiveId" clId="{9DC8752C-738D-4EC7-AF44-316B895BB132}" dt="2021-10-24T09:57:05.532" v="36" actId="478"/>
          <ac:picMkLst>
            <pc:docMk/>
            <pc:sldMk cId="515602410" sldId="282"/>
            <ac:picMk id="9" creationId="{E36F3ED0-5A50-40A0-93D5-9F76E8B28567}"/>
          </ac:picMkLst>
        </pc:picChg>
      </pc:sldChg>
      <pc:sldChg chg="addSp delSp modSp add mod">
        <pc:chgData name="kim jihye" userId="2330e06a967cf8dc" providerId="LiveId" clId="{9DC8752C-738D-4EC7-AF44-316B895BB132}" dt="2021-10-24T10:19:58.506" v="2682" actId="1076"/>
        <pc:sldMkLst>
          <pc:docMk/>
          <pc:sldMk cId="1082718437" sldId="283"/>
        </pc:sldMkLst>
        <pc:spChg chg="mod">
          <ac:chgData name="kim jihye" userId="2330e06a967cf8dc" providerId="LiveId" clId="{9DC8752C-738D-4EC7-AF44-316B895BB132}" dt="2021-10-24T10:19:39.626" v="2678" actId="14100"/>
          <ac:spMkLst>
            <pc:docMk/>
            <pc:sldMk cId="1082718437" sldId="283"/>
            <ac:spMk id="2" creationId="{09E30DC5-0A2B-4A15-B6CA-E56DCCD55797}"/>
          </ac:spMkLst>
        </pc:spChg>
        <pc:spChg chg="mod">
          <ac:chgData name="kim jihye" userId="2330e06a967cf8dc" providerId="LiveId" clId="{9DC8752C-738D-4EC7-AF44-316B895BB132}" dt="2021-10-24T10:19:06.848" v="2577"/>
          <ac:spMkLst>
            <pc:docMk/>
            <pc:sldMk cId="1082718437" sldId="283"/>
            <ac:spMk id="17" creationId="{85496987-8812-4616-B1CA-A81B9344B92E}"/>
          </ac:spMkLst>
        </pc:spChg>
        <pc:picChg chg="add mod modCrop">
          <ac:chgData name="kim jihye" userId="2330e06a967cf8dc" providerId="LiveId" clId="{9DC8752C-738D-4EC7-AF44-316B895BB132}" dt="2021-10-24T10:19:58.506" v="2682" actId="1076"/>
          <ac:picMkLst>
            <pc:docMk/>
            <pc:sldMk cId="1082718437" sldId="283"/>
            <ac:picMk id="4" creationId="{A292FAB7-364E-4550-A501-9FA3EF26DB92}"/>
          </ac:picMkLst>
        </pc:picChg>
        <pc:picChg chg="del">
          <ac:chgData name="kim jihye" userId="2330e06a967cf8dc" providerId="LiveId" clId="{9DC8752C-738D-4EC7-AF44-316B895BB132}" dt="2021-10-24T09:57:57.247" v="38" actId="478"/>
          <ac:picMkLst>
            <pc:docMk/>
            <pc:sldMk cId="1082718437" sldId="283"/>
            <ac:picMk id="9" creationId="{E36F3ED0-5A50-40A0-93D5-9F76E8B28567}"/>
          </ac:picMkLst>
        </pc:picChg>
      </pc:sldChg>
      <pc:sldChg chg="addSp delSp modSp add mod ord">
        <pc:chgData name="kim jihye" userId="2330e06a967cf8dc" providerId="LiveId" clId="{9DC8752C-738D-4EC7-AF44-316B895BB132}" dt="2021-10-24T10:21:21.931" v="2828" actId="20577"/>
        <pc:sldMkLst>
          <pc:docMk/>
          <pc:sldMk cId="3066547083" sldId="284"/>
        </pc:sldMkLst>
        <pc:spChg chg="mod">
          <ac:chgData name="kim jihye" userId="2330e06a967cf8dc" providerId="LiveId" clId="{9DC8752C-738D-4EC7-AF44-316B895BB132}" dt="2021-10-24T10:12:09.344" v="1362"/>
          <ac:spMkLst>
            <pc:docMk/>
            <pc:sldMk cId="3066547083" sldId="284"/>
            <ac:spMk id="2" creationId="{09E30DC5-0A2B-4A15-B6CA-E56DCCD55797}"/>
          </ac:spMkLst>
        </pc:spChg>
        <pc:spChg chg="mod ord">
          <ac:chgData name="kim jihye" userId="2330e06a967cf8dc" providerId="LiveId" clId="{9DC8752C-738D-4EC7-AF44-316B895BB132}" dt="2021-10-24T10:21:21.931" v="2828" actId="20577"/>
          <ac:spMkLst>
            <pc:docMk/>
            <pc:sldMk cId="3066547083" sldId="284"/>
            <ac:spMk id="17" creationId="{85496987-8812-4616-B1CA-A81B9344B92E}"/>
          </ac:spMkLst>
        </pc:spChg>
        <pc:picChg chg="add mod">
          <ac:chgData name="kim jihye" userId="2330e06a967cf8dc" providerId="LiveId" clId="{9DC8752C-738D-4EC7-AF44-316B895BB132}" dt="2021-10-24T10:05:40.913" v="429" actId="1038"/>
          <ac:picMkLst>
            <pc:docMk/>
            <pc:sldMk cId="3066547083" sldId="284"/>
            <ac:picMk id="4" creationId="{41BF558B-672A-4618-88EC-8967FA4E83D9}"/>
          </ac:picMkLst>
        </pc:picChg>
        <pc:picChg chg="add mod">
          <ac:chgData name="kim jihye" userId="2330e06a967cf8dc" providerId="LiveId" clId="{9DC8752C-738D-4EC7-AF44-316B895BB132}" dt="2021-10-24T10:05:40.913" v="429" actId="1038"/>
          <ac:picMkLst>
            <pc:docMk/>
            <pc:sldMk cId="3066547083" sldId="284"/>
            <ac:picMk id="6" creationId="{7B5EB4D7-6A60-404C-B490-B936B6B0340A}"/>
          </ac:picMkLst>
        </pc:picChg>
        <pc:picChg chg="add mod">
          <ac:chgData name="kim jihye" userId="2330e06a967cf8dc" providerId="LiveId" clId="{9DC8752C-738D-4EC7-AF44-316B895BB132}" dt="2021-10-24T10:08:35.611" v="837" actId="1076"/>
          <ac:picMkLst>
            <pc:docMk/>
            <pc:sldMk cId="3066547083" sldId="284"/>
            <ac:picMk id="8" creationId="{660AE92C-6BAB-45C5-BD4B-9BAF49D4D880}"/>
          </ac:picMkLst>
        </pc:picChg>
        <pc:picChg chg="del">
          <ac:chgData name="kim jihye" userId="2330e06a967cf8dc" providerId="LiveId" clId="{9DC8752C-738D-4EC7-AF44-316B895BB132}" dt="2021-10-24T09:58:56.366" v="42" actId="478"/>
          <ac:picMkLst>
            <pc:docMk/>
            <pc:sldMk cId="3066547083" sldId="284"/>
            <ac:picMk id="9" creationId="{E36F3ED0-5A50-40A0-93D5-9F76E8B28567}"/>
          </ac:picMkLst>
        </pc:picChg>
      </pc:sldChg>
      <pc:sldChg chg="delSp modSp add mod ord">
        <pc:chgData name="kim jihye" userId="2330e06a967cf8dc" providerId="LiveId" clId="{9DC8752C-738D-4EC7-AF44-316B895BB132}" dt="2021-10-24T10:21:46.685" v="2852"/>
        <pc:sldMkLst>
          <pc:docMk/>
          <pc:sldMk cId="3253523393" sldId="285"/>
        </pc:sldMkLst>
        <pc:spChg chg="mod">
          <ac:chgData name="kim jihye" userId="2330e06a967cf8dc" providerId="LiveId" clId="{9DC8752C-738D-4EC7-AF44-316B895BB132}" dt="2021-10-24T10:12:11.505" v="1366"/>
          <ac:spMkLst>
            <pc:docMk/>
            <pc:sldMk cId="3253523393" sldId="285"/>
            <ac:spMk id="2" creationId="{09E30DC5-0A2B-4A15-B6CA-E56DCCD55797}"/>
          </ac:spMkLst>
        </pc:spChg>
        <pc:spChg chg="mod">
          <ac:chgData name="kim jihye" userId="2330e06a967cf8dc" providerId="LiveId" clId="{9DC8752C-738D-4EC7-AF44-316B895BB132}" dt="2021-10-24T10:21:46.685" v="2852"/>
          <ac:spMkLst>
            <pc:docMk/>
            <pc:sldMk cId="3253523393" sldId="285"/>
            <ac:spMk id="17" creationId="{85496987-8812-4616-B1CA-A81B9344B92E}"/>
          </ac:spMkLst>
        </pc:spChg>
        <pc:picChg chg="del">
          <ac:chgData name="kim jihye" userId="2330e06a967cf8dc" providerId="LiveId" clId="{9DC8752C-738D-4EC7-AF44-316B895BB132}" dt="2021-10-24T10:09:57.162" v="921" actId="478"/>
          <ac:picMkLst>
            <pc:docMk/>
            <pc:sldMk cId="3253523393" sldId="285"/>
            <ac:picMk id="45" creationId="{75D66D44-4A3A-46A4-80A8-2EA5C5E21CB1}"/>
          </ac:picMkLst>
        </pc:picChg>
      </pc:sldChg>
      <pc:sldChg chg="addSp delSp modSp add mod">
        <pc:chgData name="kim jihye" userId="2330e06a967cf8dc" providerId="LiveId" clId="{9DC8752C-738D-4EC7-AF44-316B895BB132}" dt="2021-10-24T10:13:57.414" v="1686" actId="5793"/>
        <pc:sldMkLst>
          <pc:docMk/>
          <pc:sldMk cId="1264239247" sldId="286"/>
        </pc:sldMkLst>
        <pc:spChg chg="mod">
          <ac:chgData name="kim jihye" userId="2330e06a967cf8dc" providerId="LiveId" clId="{9DC8752C-738D-4EC7-AF44-316B895BB132}" dt="2021-10-24T10:13:57.414" v="1686" actId="5793"/>
          <ac:spMkLst>
            <pc:docMk/>
            <pc:sldMk cId="1264239247" sldId="286"/>
            <ac:spMk id="17" creationId="{85496987-8812-4616-B1CA-A81B9344B92E}"/>
          </ac:spMkLst>
        </pc:spChg>
        <pc:picChg chg="del">
          <ac:chgData name="kim jihye" userId="2330e06a967cf8dc" providerId="LiveId" clId="{9DC8752C-738D-4EC7-AF44-316B895BB132}" dt="2021-10-24T10:12:20.327" v="1372" actId="478"/>
          <ac:picMkLst>
            <pc:docMk/>
            <pc:sldMk cId="1264239247" sldId="286"/>
            <ac:picMk id="4" creationId="{EA38799C-21E6-4741-B010-CF93AB0166CC}"/>
          </ac:picMkLst>
        </pc:picChg>
        <pc:picChg chg="add mod">
          <ac:chgData name="kim jihye" userId="2330e06a967cf8dc" providerId="LiveId" clId="{9DC8752C-738D-4EC7-AF44-316B895BB132}" dt="2021-10-24T10:12:26.161" v="1376" actId="1076"/>
          <ac:picMkLst>
            <pc:docMk/>
            <pc:sldMk cId="1264239247" sldId="286"/>
            <ac:picMk id="45" creationId="{7D0DC2A8-4567-4FFE-8584-F572D648985D}"/>
          </ac:picMkLst>
        </pc:picChg>
      </pc:sldChg>
      <pc:sldChg chg="addSp delSp modSp add mod">
        <pc:chgData name="kim jihye" userId="2330e06a967cf8dc" providerId="LiveId" clId="{9DC8752C-738D-4EC7-AF44-316B895BB132}" dt="2021-10-24T10:22:50.945" v="3014" actId="20577"/>
        <pc:sldMkLst>
          <pc:docMk/>
          <pc:sldMk cId="3234493216" sldId="287"/>
        </pc:sldMkLst>
        <pc:spChg chg="mod">
          <ac:chgData name="kim jihye" userId="2330e06a967cf8dc" providerId="LiveId" clId="{9DC8752C-738D-4EC7-AF44-316B895BB132}" dt="2021-10-24T10:14:15.525" v="1704"/>
          <ac:spMkLst>
            <pc:docMk/>
            <pc:sldMk cId="3234493216" sldId="287"/>
            <ac:spMk id="2" creationId="{09E30DC5-0A2B-4A15-B6CA-E56DCCD55797}"/>
          </ac:spMkLst>
        </pc:spChg>
        <pc:spChg chg="mod">
          <ac:chgData name="kim jihye" userId="2330e06a967cf8dc" providerId="LiveId" clId="{9DC8752C-738D-4EC7-AF44-316B895BB132}" dt="2021-10-24T10:22:50.945" v="3014" actId="20577"/>
          <ac:spMkLst>
            <pc:docMk/>
            <pc:sldMk cId="3234493216" sldId="287"/>
            <ac:spMk id="17" creationId="{85496987-8812-4616-B1CA-A81B9344B92E}"/>
          </ac:spMkLst>
        </pc:spChg>
        <pc:picChg chg="del">
          <ac:chgData name="kim jihye" userId="2330e06a967cf8dc" providerId="LiveId" clId="{9DC8752C-738D-4EC7-AF44-316B895BB132}" dt="2021-10-24T10:14:18.912" v="1705" actId="478"/>
          <ac:picMkLst>
            <pc:docMk/>
            <pc:sldMk cId="3234493216" sldId="287"/>
            <ac:picMk id="45" creationId="{7D0DC2A8-4567-4FFE-8584-F572D648985D}"/>
          </ac:picMkLst>
        </pc:picChg>
        <pc:picChg chg="add mod modCrop">
          <ac:chgData name="kim jihye" userId="2330e06a967cf8dc" providerId="LiveId" clId="{9DC8752C-738D-4EC7-AF44-316B895BB132}" dt="2021-10-24T10:14:32.825" v="1710" actId="1076"/>
          <ac:picMkLst>
            <pc:docMk/>
            <pc:sldMk cId="3234493216" sldId="287"/>
            <ac:picMk id="47" creationId="{17DD98AE-8F61-4E62-AF79-5407483BEB2D}"/>
          </ac:picMkLst>
        </pc:picChg>
        <pc:picChg chg="add del mod">
          <ac:chgData name="kim jihye" userId="2330e06a967cf8dc" providerId="LiveId" clId="{9DC8752C-738D-4EC7-AF44-316B895BB132}" dt="2021-10-24T10:17:40.137" v="2311"/>
          <ac:picMkLst>
            <pc:docMk/>
            <pc:sldMk cId="3234493216" sldId="287"/>
            <ac:picMk id="48" creationId="{6B75488E-A494-4AB7-9963-C1E704690E71}"/>
          </ac:picMkLst>
        </pc:picChg>
      </pc:sldChg>
      <pc:sldChg chg="modSp add del mod">
        <pc:chgData name="kim jihye" userId="2330e06a967cf8dc" providerId="LiveId" clId="{9DC8752C-738D-4EC7-AF44-316B895BB132}" dt="2021-10-24T10:22:59.387" v="3015" actId="47"/>
        <pc:sldMkLst>
          <pc:docMk/>
          <pc:sldMk cId="3680840707" sldId="288"/>
        </pc:sldMkLst>
        <pc:spChg chg="mod">
          <ac:chgData name="kim jihye" userId="2330e06a967cf8dc" providerId="LiveId" clId="{9DC8752C-738D-4EC7-AF44-316B895BB132}" dt="2021-10-24T10:19:27.714" v="2636"/>
          <ac:spMkLst>
            <pc:docMk/>
            <pc:sldMk cId="3680840707" sldId="288"/>
            <ac:spMk id="2" creationId="{09E30DC5-0A2B-4A15-B6CA-E56DCCD557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9ACF-7C47-4043-B537-966737E7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36060-A560-4BB1-A36E-1E152585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BE7AE-2243-486C-82ED-64E211AC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F596-B0B6-4B27-B5D5-321C6FE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73A3-BE65-4CEB-A091-E3EBA7DE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15D2-26A0-48B4-A1DA-2E784DD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045CB-5844-4E7C-A1D6-D4051816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154C7-5065-4A5E-B5A3-ABE3C5A0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66077-ACF0-4405-90CB-897E29E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77070-A317-4ED0-B18A-EB32B24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04AE87-FAEE-4522-B81E-76200C95B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66A5F-A1C9-4E63-9C6F-1B9FE32A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3BA3A-34C9-4D4C-BD64-F9964EAB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1CDF5-78C6-4AE7-A925-F2F3D5EB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E4EFB-C920-4A8D-BDF5-C0F754E8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52135-5BA0-4555-90F1-043A5B22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75FCB-69C3-4301-B842-A683CBD1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D1EF8-03EC-4F9F-BF53-968D1D3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51C94-AA6A-431C-8E86-55CAC8D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4C511-E50E-4199-8113-769E366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172F-DD02-4272-ACC0-6186E010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F0C7F-912C-4CD1-BC50-8660ABE8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5AA5-F576-4540-9EA6-A0227CE9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F9822-F544-4029-81B6-0E8E1BDD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DF392-A0DE-4B06-9F6E-B25EAF29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87C5-FD1C-4F8F-9DE1-D447E8C8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245B8-AA72-4EA7-8656-659F7AEA9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0DCD5-CFFE-416D-98B6-E692A41A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CA478-CADA-4EA1-BDBE-EF7F565C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67985-79A6-4AC3-A427-2131962E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BB2FF-F482-4326-8A2D-CC8C2D0C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DD2DB-3698-4570-AE9A-296CF1C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978E2-2E7E-43A7-8B1C-186B7A26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6A05E-1CF4-4008-8E22-06304AF6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8ECC9-B014-4E4C-8B91-29AAD7C87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92828-32FD-40E5-9441-273FD66F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E841FF-6AA5-41C5-B4FD-8C6EB38D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7ED518-82D8-4BE2-968F-C9969EFB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ECEA51-7C74-4E90-B336-BABF002A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2F7E-07B2-4E14-A758-8585F93C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15BDE-EE7C-4828-A11C-674F36E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8E18D-1B33-4278-A312-605D8FA5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08951-2F39-4FFF-8721-90CBFCFB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4882B6-29C6-4920-968B-33B521F3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D765A-ED96-488C-BADC-5E20076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8726C-7990-47B7-86F0-E5ABDE4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EEEC-2D86-4D53-9874-8AC8C5DD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7277F-6E39-498C-B395-E8A071FD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7B9B3-6CB6-4DDD-9F63-CDE9185F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63B47-4051-45B1-9CCD-872C5961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8CCEB-9FBD-426A-B90B-7BA71A57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0D32C-90A2-452A-9B79-170BCB57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EC4C-5C8F-4AE8-BC77-79143B2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8AFDF-669D-4D5B-A2B6-685C2EDE9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0B491-1F11-4842-9066-00BA4A45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DDCE9-1532-453E-B88A-1ECA3B11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AB3AF-4C31-412B-A3FE-DA621C5B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379F2-22AE-45FD-9AFF-8A80E1F5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F469DD-7C2D-4171-8968-F99E808E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E263E-B44B-4E2A-AADB-B1C1BE7E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D052E-7D77-4D41-A2C3-D0D7EF3D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7B1C-494A-4D68-8E5D-5A85FD56068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28D09-08EB-401B-BB4B-BA446BC9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C4993-FD6E-4ABC-930C-01207D225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093A-328F-4BC0-8087-316291B6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1. </a:t>
            </a:r>
            <a:r>
              <a:rPr lang="ko-KR" altLang="en-US" sz="3400" dirty="0"/>
              <a:t>시작 화면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4544170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끝내기 </a:t>
            </a:r>
            <a:r>
              <a:rPr lang="en-US" altLang="ko-KR" sz="1800" dirty="0"/>
              <a:t>: </a:t>
            </a:r>
            <a:r>
              <a:rPr lang="ko-KR" altLang="en-US" sz="1800" dirty="0"/>
              <a:t>게임 종료</a:t>
            </a:r>
            <a:endParaRPr lang="en-US" altLang="ko-KR" sz="1800" dirty="0"/>
          </a:p>
          <a:p>
            <a:r>
              <a:rPr lang="ko-KR" altLang="en-US" sz="1800" dirty="0"/>
              <a:t>다시 시작 </a:t>
            </a:r>
            <a:r>
              <a:rPr lang="en-US" altLang="ko-KR" sz="1800" dirty="0"/>
              <a:t>: </a:t>
            </a:r>
            <a:r>
              <a:rPr lang="ko-KR" altLang="en-US" sz="1800" dirty="0"/>
              <a:t>현재 난이도로 게임 재시작</a:t>
            </a:r>
            <a:endParaRPr lang="en-US" altLang="ko-KR" sz="1800" dirty="0"/>
          </a:p>
          <a:p>
            <a:r>
              <a:rPr lang="ko-KR" altLang="en-US" sz="1800" dirty="0"/>
              <a:t>난이도 </a:t>
            </a:r>
            <a:r>
              <a:rPr lang="en-US" altLang="ko-KR" sz="1800" dirty="0"/>
              <a:t>: </a:t>
            </a:r>
            <a:r>
              <a:rPr lang="ko-KR" altLang="en-US" sz="1800" dirty="0"/>
              <a:t>초급</a:t>
            </a:r>
            <a:r>
              <a:rPr lang="en-US" altLang="ko-KR" sz="1800" dirty="0"/>
              <a:t>/</a:t>
            </a:r>
            <a:r>
              <a:rPr lang="ko-KR" altLang="en-US" sz="1800" dirty="0"/>
              <a:t>중급</a:t>
            </a:r>
            <a:r>
              <a:rPr lang="en-US" altLang="ko-KR" sz="1800" dirty="0"/>
              <a:t>/</a:t>
            </a:r>
            <a:r>
              <a:rPr lang="ko-KR" altLang="en-US" sz="1800" dirty="0"/>
              <a:t>고급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6F3ED0-5A50-40A0-93D5-9F76E8B28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" t="2825" r="3329" b="2105"/>
          <a:stretch/>
        </p:blipFill>
        <p:spPr>
          <a:xfrm>
            <a:off x="6271655" y="132379"/>
            <a:ext cx="4701208" cy="62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2. </a:t>
            </a:r>
            <a:r>
              <a:rPr lang="ko-KR" altLang="en-US" sz="3400" dirty="0"/>
              <a:t>난이도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F558B-672A-4618-88EC-8967FA4E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44" y="575165"/>
            <a:ext cx="3433091" cy="4399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5EB4D7-6A60-404C-B490-B936B6B0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94" y="1953494"/>
            <a:ext cx="3974833" cy="4301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0AE92C-6BAB-45C5-BD4B-9BAF49D4D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444" y="700837"/>
            <a:ext cx="4073112" cy="4420359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" y="2911016"/>
            <a:ext cx="4385341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초급 </a:t>
            </a:r>
            <a:r>
              <a:rPr lang="en-US" altLang="ko-KR" sz="1800" dirty="0"/>
              <a:t>: </a:t>
            </a:r>
            <a:r>
              <a:rPr lang="ko-KR" altLang="en-US" sz="1800" dirty="0"/>
              <a:t>가로</a:t>
            </a:r>
            <a:r>
              <a:rPr lang="en-US" altLang="ko-KR" sz="1800" dirty="0"/>
              <a:t>-8, </a:t>
            </a:r>
            <a:r>
              <a:rPr lang="ko-KR" altLang="en-US" sz="1800" dirty="0"/>
              <a:t>세로</a:t>
            </a:r>
            <a:r>
              <a:rPr lang="en-US" altLang="ko-KR" sz="1800" dirty="0"/>
              <a:t>-10, </a:t>
            </a:r>
            <a:r>
              <a:rPr lang="ko-KR" altLang="en-US" sz="1800" dirty="0"/>
              <a:t>폭탄</a:t>
            </a:r>
            <a:r>
              <a:rPr lang="en-US" altLang="ko-KR" sz="1800" dirty="0"/>
              <a:t>-10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r>
              <a:rPr lang="ko-KR" altLang="en-US" sz="1800" dirty="0"/>
              <a:t>중급 </a:t>
            </a:r>
            <a:r>
              <a:rPr lang="en-US" altLang="ko-KR" sz="1800" dirty="0"/>
              <a:t>: </a:t>
            </a:r>
            <a:r>
              <a:rPr lang="ko-KR" altLang="en-US" sz="1800" dirty="0"/>
              <a:t>가로</a:t>
            </a:r>
            <a:r>
              <a:rPr lang="en-US" altLang="ko-KR" sz="1800" dirty="0"/>
              <a:t>-14, </a:t>
            </a:r>
            <a:r>
              <a:rPr lang="ko-KR" altLang="en-US" sz="1800" dirty="0"/>
              <a:t>세로</a:t>
            </a:r>
            <a:r>
              <a:rPr lang="en-US" altLang="ko-KR" sz="1800" dirty="0"/>
              <a:t>-18, </a:t>
            </a:r>
            <a:r>
              <a:rPr lang="ko-KR" altLang="en-US" sz="1800" dirty="0"/>
              <a:t>폭탄</a:t>
            </a:r>
            <a:r>
              <a:rPr lang="en-US" altLang="ko-KR" sz="1800" dirty="0"/>
              <a:t>-40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r>
              <a:rPr lang="ko-KR" altLang="en-US" sz="1800" dirty="0"/>
              <a:t>고급 </a:t>
            </a:r>
            <a:r>
              <a:rPr lang="en-US" altLang="ko-KR" sz="1800" dirty="0"/>
              <a:t>: </a:t>
            </a:r>
            <a:r>
              <a:rPr lang="ko-KR" altLang="en-US" sz="1800" dirty="0"/>
              <a:t>가로</a:t>
            </a:r>
            <a:r>
              <a:rPr lang="en-US" altLang="ko-KR" sz="1800" dirty="0"/>
              <a:t>-20, </a:t>
            </a:r>
            <a:r>
              <a:rPr lang="ko-KR" altLang="en-US" sz="1800" dirty="0"/>
              <a:t>세로</a:t>
            </a:r>
            <a:r>
              <a:rPr lang="en-US" altLang="ko-KR" sz="1800" dirty="0"/>
              <a:t>-24, </a:t>
            </a:r>
            <a:r>
              <a:rPr lang="ko-KR" altLang="en-US" sz="1800" dirty="0"/>
              <a:t>폭탄</a:t>
            </a:r>
            <a:r>
              <a:rPr lang="en-US" altLang="ko-KR" sz="1800" dirty="0"/>
              <a:t>-100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난이도에 따라 게임 창 크기 조절</a:t>
            </a:r>
            <a:endParaRPr lang="en-US" altLang="ko-KR" sz="1800" dirty="0"/>
          </a:p>
          <a:p>
            <a:r>
              <a:rPr lang="ko-KR" altLang="en-US" sz="1800" dirty="0"/>
              <a:t>게임 보드의 사이즈가 너무 클 경우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디스플레이에 따라 게임 화면이</a:t>
            </a:r>
            <a:r>
              <a:rPr lang="en-US" altLang="ko-KR" sz="1800" dirty="0"/>
              <a:t> </a:t>
            </a:r>
            <a:r>
              <a:rPr lang="ko-KR" altLang="en-US" sz="1800" dirty="0"/>
              <a:t>잘릴 수 있으므로 </a:t>
            </a:r>
            <a:r>
              <a:rPr lang="en-US" altLang="ko-KR" sz="1800" dirty="0"/>
              <a:t>button</a:t>
            </a:r>
            <a:r>
              <a:rPr lang="ko-KR" altLang="en-US" sz="1800" dirty="0"/>
              <a:t>의 사이즈 조절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6654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4469924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3. </a:t>
            </a:r>
            <a:r>
              <a:rPr lang="ko-KR" altLang="en-US" sz="3400" dirty="0"/>
              <a:t>마우스 이벤트 처리 </a:t>
            </a:r>
            <a:r>
              <a:rPr lang="en-US" altLang="ko-KR" sz="3400" dirty="0"/>
              <a:t>– </a:t>
            </a:r>
            <a:r>
              <a:rPr lang="ko-KR" altLang="en-US" sz="3400" dirty="0"/>
              <a:t>왼쪽 클릭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3155626"/>
            <a:ext cx="4196985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폭탄이 아닐 경우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이벤트를 발생시킨 </a:t>
            </a:r>
            <a:r>
              <a:rPr lang="en-US" altLang="ko-KR" sz="1800" dirty="0"/>
              <a:t>button</a:t>
            </a:r>
            <a:r>
              <a:rPr lang="ko-KR" altLang="en-US" sz="1800" dirty="0"/>
              <a:t> 주변에 있는 폭탄의 개수 출력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폭탄의 개수가 </a:t>
            </a:r>
            <a:r>
              <a:rPr lang="en-US" altLang="ko-KR" sz="1800" dirty="0"/>
              <a:t>0</a:t>
            </a:r>
            <a:r>
              <a:rPr lang="ko-KR" altLang="en-US" sz="1800" dirty="0"/>
              <a:t>일 경우</a:t>
            </a:r>
            <a:r>
              <a:rPr lang="en-US" altLang="ko-KR" sz="1800" dirty="0"/>
              <a:t>,</a:t>
            </a:r>
            <a:r>
              <a:rPr lang="ko-KR" altLang="en-US" sz="1800" dirty="0"/>
              <a:t> 프로그래밍한 재귀함수를 호출하여 </a:t>
            </a:r>
            <a:r>
              <a:rPr lang="en-US" altLang="ko-KR" sz="1800" dirty="0"/>
              <a:t>0</a:t>
            </a:r>
            <a:r>
              <a:rPr lang="ko-KR" altLang="en-US" sz="1800" dirty="0"/>
              <a:t>이 아닌 </a:t>
            </a:r>
            <a:r>
              <a:rPr lang="en-US" altLang="ko-KR" sz="1800" dirty="0"/>
              <a:t>button</a:t>
            </a:r>
            <a:r>
              <a:rPr lang="ko-KR" altLang="en-US" sz="1800" dirty="0"/>
              <a:t>을 찾음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8799C-21E6-4741-B010-CF93AB01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2185" r="3551" b="4383"/>
          <a:stretch/>
        </p:blipFill>
        <p:spPr>
          <a:xfrm>
            <a:off x="5894997" y="352978"/>
            <a:ext cx="4196986" cy="5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4469924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3. </a:t>
            </a:r>
            <a:r>
              <a:rPr lang="ko-KR" altLang="en-US" sz="3400" dirty="0"/>
              <a:t>마우스 이벤트 처리 </a:t>
            </a:r>
            <a:r>
              <a:rPr lang="en-US" altLang="ko-KR" sz="3400" dirty="0"/>
              <a:t>– </a:t>
            </a:r>
            <a:r>
              <a:rPr lang="ko-KR" altLang="en-US" sz="3400" dirty="0"/>
              <a:t>왼쪽 클릭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3155626"/>
            <a:ext cx="5349241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폭탄일 경우</a:t>
            </a:r>
            <a:endParaRPr lang="en-US" altLang="ko-KR" sz="1800" dirty="0"/>
          </a:p>
          <a:p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게임 보드에 있는 모든 폭탄을 보여주고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Game Over </a:t>
            </a:r>
            <a:r>
              <a:rPr lang="ko-KR" altLang="en-US" sz="1800" dirty="0"/>
              <a:t>메시지 박스를 띄움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플레이어에게 현재 게임을 재시작 할지 물어봄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D0DC2A8-4567-4FFE-8584-F572D648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" r="6253" b="3623"/>
          <a:stretch/>
        </p:blipFill>
        <p:spPr>
          <a:xfrm>
            <a:off x="5658644" y="356493"/>
            <a:ext cx="5715943" cy="57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4469924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3. </a:t>
            </a:r>
            <a:r>
              <a:rPr lang="ko-KR" altLang="en-US" sz="3400" dirty="0"/>
              <a:t>마우스 이벤트 처리 </a:t>
            </a:r>
            <a:r>
              <a:rPr lang="en-US" altLang="ko-KR" sz="3400" dirty="0"/>
              <a:t>– </a:t>
            </a:r>
            <a:r>
              <a:rPr lang="ko-KR" altLang="en-US" sz="3400" dirty="0"/>
              <a:t>오른쪽 클릭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3155626"/>
            <a:ext cx="5349241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폭탄이 있을 것 같은 </a:t>
            </a:r>
            <a:r>
              <a:rPr lang="en-US" altLang="ko-KR" sz="1800" dirty="0"/>
              <a:t>button</a:t>
            </a:r>
            <a:r>
              <a:rPr lang="ko-KR" altLang="en-US" sz="1800" dirty="0"/>
              <a:t>에 깃발을 세워 표시할 수 있음</a:t>
            </a:r>
            <a:endParaRPr lang="en-US" altLang="ko-KR" sz="1800" dirty="0"/>
          </a:p>
          <a:p>
            <a:r>
              <a:rPr lang="ko-KR" altLang="en-US" sz="1800" dirty="0"/>
              <a:t>깃발을 세우면 남아있는 폭탄의 개수를 </a:t>
            </a:r>
            <a:r>
              <a:rPr lang="en-US" altLang="ko-KR" sz="1800" dirty="0"/>
              <a:t>label</a:t>
            </a:r>
            <a:r>
              <a:rPr lang="ko-KR" altLang="en-US" sz="1800" dirty="0"/>
              <a:t>에 출력</a:t>
            </a:r>
            <a:endParaRPr lang="en-US" altLang="ko-KR" sz="1800" dirty="0"/>
          </a:p>
          <a:p>
            <a:r>
              <a:rPr lang="ko-KR" altLang="en-US" sz="1800" dirty="0"/>
              <a:t>폭탄의 개수 이상으로 깃발을 세울 경우 음수로 표현</a:t>
            </a:r>
            <a:r>
              <a:rPr lang="en-US" altLang="ko-KR" sz="1800" dirty="0"/>
              <a:t>, </a:t>
            </a:r>
            <a:r>
              <a:rPr lang="ko-KR" altLang="en-US" sz="1800" dirty="0"/>
              <a:t>이는 폭탄을 잘 못 찾았다는 것을 나타냄</a:t>
            </a:r>
            <a:endParaRPr lang="en-US" altLang="ko-KR" sz="1800" dirty="0"/>
          </a:p>
          <a:p>
            <a:r>
              <a:rPr lang="ko-KR" altLang="en-US" sz="1800" dirty="0"/>
              <a:t>이미</a:t>
            </a:r>
            <a:r>
              <a:rPr lang="en-US" altLang="ko-KR" sz="1800" dirty="0"/>
              <a:t> </a:t>
            </a:r>
            <a:r>
              <a:rPr lang="ko-KR" altLang="en-US" sz="1800" dirty="0"/>
              <a:t>깃발이 세워진 </a:t>
            </a:r>
            <a:r>
              <a:rPr lang="en-US" altLang="ko-KR" sz="1800" dirty="0"/>
              <a:t>button</a:t>
            </a:r>
            <a:r>
              <a:rPr lang="ko-KR" altLang="en-US" sz="1800" dirty="0"/>
              <a:t>을 한번 더 오른쪽 클릭할 경우 세워진 깃발을 해제</a:t>
            </a:r>
            <a:endParaRPr lang="en-US" altLang="ko-KR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7DD98AE-8F61-4E62-AF79-5407483BE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3" t="2912" r="2865" b="3522"/>
          <a:stretch/>
        </p:blipFill>
        <p:spPr>
          <a:xfrm>
            <a:off x="6456244" y="73151"/>
            <a:ext cx="4641575" cy="63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30DC5-0A2B-4A15-B6CA-E56DCCD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4002784" cy="1574874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4. </a:t>
            </a:r>
            <a:r>
              <a:rPr lang="ko-KR" altLang="en-US" sz="3400" dirty="0"/>
              <a:t>게임 </a:t>
            </a:r>
            <a:r>
              <a:rPr lang="en-US" altLang="ko-KR" sz="3400" dirty="0"/>
              <a:t>Clear</a:t>
            </a:r>
            <a:r>
              <a:rPr lang="ko-KR" altLang="en-US" sz="3400" dirty="0"/>
              <a:t> 조건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496987-8812-4616-B1CA-A81B9344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444240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깃발을 설치한 </a:t>
            </a:r>
            <a:r>
              <a:rPr lang="en-US" altLang="ko-KR" sz="1800" dirty="0"/>
              <a:t>button</a:t>
            </a:r>
            <a:r>
              <a:rPr lang="ko-KR" altLang="en-US" sz="1800" dirty="0"/>
              <a:t>과 실제 폭탄이 있는 </a:t>
            </a:r>
            <a:r>
              <a:rPr lang="en-US" altLang="ko-KR" sz="1800" dirty="0"/>
              <a:t>button</a:t>
            </a:r>
            <a:r>
              <a:rPr lang="ko-KR" altLang="en-US" sz="1800" dirty="0"/>
              <a:t>이 모두 일치할 경우 </a:t>
            </a:r>
            <a:r>
              <a:rPr lang="en-US" altLang="ko-KR" sz="1800" dirty="0"/>
              <a:t>Game Clear!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2FAB7-364E-4550-A501-9FA3EF26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" t="3397" r="12075" b="3959"/>
          <a:stretch/>
        </p:blipFill>
        <p:spPr>
          <a:xfrm>
            <a:off x="6349404" y="322397"/>
            <a:ext cx="3894048" cy="57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228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시작 화면</vt:lpstr>
      <vt:lpstr>2. 난이도</vt:lpstr>
      <vt:lpstr>3. 마우스 이벤트 처리 – 왼쪽 클릭</vt:lpstr>
      <vt:lpstr>3. 마우스 이벤트 처리 – 왼쪽 클릭</vt:lpstr>
      <vt:lpstr>3. 마우스 이벤트 처리 – 오른쪽 클릭</vt:lpstr>
      <vt:lpstr>4. 게임 Clear 조건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시작 화면</dc:title>
  <dc:creator>kim jihye</dc:creator>
  <cp:lastModifiedBy>kim jihye</cp:lastModifiedBy>
  <cp:revision>2</cp:revision>
  <dcterms:created xsi:type="dcterms:W3CDTF">2021-10-24T08:47:31Z</dcterms:created>
  <dcterms:modified xsi:type="dcterms:W3CDTF">2021-10-24T10:23:05Z</dcterms:modified>
</cp:coreProperties>
</file>