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514F-8EE2-42DD-B0B8-EED355749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889803-1839-43C1-B60B-46AE0F818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184-2D34-4BBB-9CC3-7A7685D5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E3B53-F064-4031-AEEB-76D8820F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1D0B9-FB21-406C-8F88-C6842113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4C31-36E7-4445-8A4B-975C2623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DD17DC-98C4-4B6B-AC5A-66267BFD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58035-A5AE-45DD-8753-C312BED8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1D049-4B48-4E2B-83BB-390C3B62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AEA64-A3A9-42F6-9895-01E24AA5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8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9A96E-AA36-4AF7-9655-2B256CB7C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A8570-FFC6-433A-BB2D-18ADAB9EA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B7B10-D50F-4993-83C8-074031EF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908E8-2204-4AB6-ADC7-208ACD19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238A3-0D10-4A71-AA95-68945D8F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BDB05-15E1-47DD-9AF3-891AAB37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5BBA5-41BC-46B5-B664-39DAC859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C2B78-F8B6-4A5F-A269-70156BA0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62D9A-32FE-4CEA-B4F6-B7660DE0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649D2-7F9C-4546-A05A-554A87FC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9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1D2E5-14E3-45DD-BA90-20327531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0AA85-D835-4526-8E9E-BF0682D6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EA53A-E62F-4384-92CD-F0F57B5A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42A20-BBF7-4AE3-92B3-1D00A5ED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AEF8D-5356-4549-871B-B6FE7D89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6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5E13B-FC55-4215-9D6F-0B777791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51AB2-5D00-409F-8CFB-D13DA42ED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EDC94-99E2-4BC2-9E66-6AACF92BD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C282F-8837-4B4C-97C0-0628F3BF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FF7EA-9D9D-489C-8914-A7C09AA1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1C312-C1AE-4152-BE16-B5A4D044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7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8D3-A420-42CD-84B6-ECB8777C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6D4F3-2A53-4EE5-8687-CE7D33F3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FF698E-3755-44B5-90D1-1AA5D41E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4ED83A-5B31-4FB3-9F8D-D6741DA2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BF76F6-61FB-45C0-B417-3D0ED396C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6A38FD-ECC7-4C03-A526-2CD22B0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81C790-CEDB-4B94-93AA-8A1B8965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CAC1BD-266A-43EC-940A-1CABF27F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0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7712A-E9AF-4A22-A504-EC253437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CE5859-D360-44DA-B897-9115B252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2BC99B-58B0-410D-B7A8-03278BA8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74920-9A1D-4108-9E13-2AA8631A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2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99DD4-AD31-45D5-93C1-4284ECEE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790F3F-D719-4A1E-8220-D0248E4C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5ACD37-645E-425E-96BA-1E6A7150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098DA-34E1-439A-A564-229658B2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65502-A4B6-4D11-8453-3424A2E0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E01D4-031C-4BC0-BAAC-C8AC5D67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209AD-7108-4B25-824B-38484A4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F2C66-1800-4BEF-B93A-136D3B1B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5C5B7-8729-49D6-B46A-EC4E52CA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0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FE3BC-2F45-4EDE-835B-CDB07133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858AC-C7F1-4026-8D49-3DBCF7E61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3C504-8564-4F11-9116-DC9A6287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8C570-5DAE-4EF2-96B4-B004B1C1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DB88A-E8B4-41E8-8BA9-0E3E4883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69868-E809-493A-B5F4-04ADE229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C9C194-25FA-48DC-93BB-06ED590F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C1ED0-2B0D-4BE2-A568-F0E62DBC7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4FF8F-7970-4C9B-959F-AEE455A75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01DB-7AB5-45B6-BBF3-5B6BE0C2973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9E276-929B-421A-9A71-A8D6A5945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0B59-AB5C-489C-9489-39A39EC71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3A61-3B02-40C1-AAA6-F305725B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C5987-4214-43EB-A50F-FC12E6DCA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187" y="2163286"/>
            <a:ext cx="10675619" cy="1737360"/>
          </a:xfrm>
        </p:spPr>
        <p:txBody>
          <a:bodyPr>
            <a:normAutofit fontScale="90000"/>
          </a:bodyPr>
          <a:lstStyle/>
          <a:p>
            <a:r>
              <a:rPr lang="en-US" altLang="ko-KR" sz="2200" dirty="0"/>
              <a:t>[ </a:t>
            </a:r>
            <a:r>
              <a:rPr lang="ko-KR" altLang="en-US" sz="2200" dirty="0"/>
              <a:t>운영체제 프로젝트 </a:t>
            </a:r>
            <a:r>
              <a:rPr lang="en-US" altLang="ko-KR" sz="2200" dirty="0"/>
              <a:t>]</a:t>
            </a:r>
            <a:br>
              <a:rPr lang="en-US" altLang="ko-KR" sz="2200" dirty="0"/>
            </a:br>
            <a:r>
              <a:rPr lang="en-US" altLang="ko-KR" sz="2200" dirty="0"/>
              <a:t> </a:t>
            </a:r>
            <a:br>
              <a:rPr lang="en-US" altLang="ko-KR" sz="4000" dirty="0"/>
            </a:br>
            <a:r>
              <a:rPr lang="en-US" altLang="ko-KR" sz="2200" dirty="0"/>
              <a:t> </a:t>
            </a:r>
            <a:br>
              <a:rPr lang="en-US" altLang="ko-KR" dirty="0"/>
            </a:br>
            <a:r>
              <a:rPr lang="ko-KR" altLang="en-US" sz="5000" dirty="0"/>
              <a:t>계정 생성 및 권한 부여</a:t>
            </a:r>
            <a:br>
              <a:rPr lang="en-US" altLang="ko-KR" sz="5000" dirty="0"/>
            </a:br>
            <a:r>
              <a:rPr lang="en-US" altLang="ko-KR" sz="500" dirty="0"/>
              <a:t> </a:t>
            </a:r>
            <a:br>
              <a:rPr lang="en-US" altLang="ko-KR" sz="5000" dirty="0"/>
            </a:br>
            <a:r>
              <a:rPr lang="en-US" altLang="ko-KR" sz="2200" dirty="0"/>
              <a:t>&amp;</a:t>
            </a:r>
            <a:br>
              <a:rPr lang="en-US" altLang="ko-KR" sz="3300" dirty="0"/>
            </a:br>
            <a:r>
              <a:rPr lang="en-US" altLang="ko-KR" sz="600" dirty="0"/>
              <a:t> </a:t>
            </a:r>
            <a:br>
              <a:rPr lang="en-US" altLang="ko-KR" sz="5000" dirty="0"/>
            </a:br>
            <a:r>
              <a:rPr lang="ko-KR" altLang="en-US" sz="5000" dirty="0"/>
              <a:t>문서 편집기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24C01B-6E9A-42AA-B8D8-BDFE80F4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22608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20170269 </a:t>
            </a:r>
            <a:r>
              <a:rPr lang="ko-KR" altLang="en-US" dirty="0"/>
              <a:t>김은진</a:t>
            </a:r>
            <a:r>
              <a:rPr lang="en-US" altLang="ko-KR" dirty="0"/>
              <a:t>	20170273 </a:t>
            </a:r>
            <a:r>
              <a:rPr lang="ko-KR" altLang="en-US" dirty="0"/>
              <a:t>김지혜</a:t>
            </a:r>
            <a:endParaRPr lang="en-US" altLang="ko-KR" dirty="0"/>
          </a:p>
          <a:p>
            <a:r>
              <a:rPr lang="en-US" altLang="ko-KR" dirty="0"/>
              <a:t>20170275 </a:t>
            </a:r>
            <a:r>
              <a:rPr lang="ko-KR" altLang="en-US" dirty="0" err="1"/>
              <a:t>김치훈</a:t>
            </a:r>
            <a:r>
              <a:rPr lang="en-US" altLang="ko-KR" dirty="0"/>
              <a:t>	20170343</a:t>
            </a:r>
            <a:r>
              <a:rPr lang="ko-KR" altLang="en-US" dirty="0"/>
              <a:t>허진영</a:t>
            </a:r>
          </a:p>
        </p:txBody>
      </p:sp>
    </p:spTree>
    <p:extLst>
      <p:ext uri="{BB962C8B-B14F-4D97-AF65-F5344CB8AC3E}">
        <p14:creationId xmlns:p14="http://schemas.microsoft.com/office/powerpoint/2010/main" val="296574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C5987-4214-43EB-A50F-FC12E6DCA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59" y="130828"/>
            <a:ext cx="10304062" cy="82871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24C01B-6E9A-42AA-B8D8-BDFE80F4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626" y="1090483"/>
            <a:ext cx="4873983" cy="96691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endParaRPr lang="en-US" altLang="ko-KR" sz="1500" dirty="0"/>
          </a:p>
          <a:p>
            <a:r>
              <a:rPr lang="en-US" altLang="ko-KR" dirty="0"/>
              <a:t>1. </a:t>
            </a:r>
            <a:r>
              <a:rPr lang="ko-KR" altLang="en-US" dirty="0"/>
              <a:t>문서 편집기</a:t>
            </a:r>
            <a:endParaRPr lang="en-US" altLang="ko-KR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6845ACE2-D4DF-4851-AC8F-4A7F8B315CEB}"/>
              </a:ext>
            </a:extLst>
          </p:cNvPr>
          <p:cNvSpPr txBox="1">
            <a:spLocks/>
          </p:cNvSpPr>
          <p:nvPr/>
        </p:nvSpPr>
        <p:spPr>
          <a:xfrm>
            <a:off x="1149626" y="4009159"/>
            <a:ext cx="4873983" cy="155344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/>
          </a:p>
          <a:p>
            <a:r>
              <a:rPr lang="en-US" altLang="ko-KR" dirty="0"/>
              <a:t>3. </a:t>
            </a:r>
            <a:r>
              <a:rPr lang="ko-KR" altLang="en-US" dirty="0"/>
              <a:t>계정 생성</a:t>
            </a:r>
            <a:endParaRPr lang="en-US" altLang="ko-KR" sz="200" dirty="0"/>
          </a:p>
          <a:p>
            <a:r>
              <a:rPr lang="ko-KR" altLang="en-US" sz="1500" dirty="0"/>
              <a:t>사용자 계정 생성</a:t>
            </a:r>
            <a:endParaRPr lang="en-US" altLang="ko-KR" sz="1500" dirty="0"/>
          </a:p>
          <a:p>
            <a:r>
              <a:rPr lang="ko-KR" altLang="en-US" sz="1500" dirty="0"/>
              <a:t>계정 로그인</a:t>
            </a:r>
            <a:endParaRPr lang="en-US" altLang="ko-KR" sz="15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C5E21B0-9615-4C06-9A88-E93000D6E840}"/>
              </a:ext>
            </a:extLst>
          </p:cNvPr>
          <p:cNvSpPr txBox="1">
            <a:spLocks/>
          </p:cNvSpPr>
          <p:nvPr/>
        </p:nvSpPr>
        <p:spPr>
          <a:xfrm>
            <a:off x="6195390" y="1085810"/>
            <a:ext cx="4873981" cy="161925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파일시스템 구축</a:t>
            </a:r>
            <a:endParaRPr lang="en-US" altLang="ko-KR" dirty="0"/>
          </a:p>
          <a:p>
            <a:endParaRPr lang="en-US" altLang="ko-KR" sz="500" dirty="0"/>
          </a:p>
          <a:p>
            <a:r>
              <a:rPr lang="ko-KR" altLang="en-US" sz="1500" dirty="0"/>
              <a:t>파일</a:t>
            </a:r>
            <a:r>
              <a:rPr lang="en-US" altLang="ko-KR" sz="1500" dirty="0"/>
              <a:t> </a:t>
            </a:r>
            <a:r>
              <a:rPr lang="ko-KR" altLang="en-US" sz="1500" dirty="0"/>
              <a:t>및 디렉터리 생성</a:t>
            </a:r>
            <a:r>
              <a:rPr lang="en-US" altLang="ko-KR" sz="1500" dirty="0"/>
              <a:t>/</a:t>
            </a:r>
            <a:r>
              <a:rPr lang="ko-KR" altLang="en-US" sz="1500" dirty="0"/>
              <a:t>삭제</a:t>
            </a:r>
            <a:r>
              <a:rPr lang="en-US" altLang="ko-KR" sz="1500" dirty="0"/>
              <a:t>/</a:t>
            </a:r>
            <a:r>
              <a:rPr lang="ko-KR" altLang="en-US" sz="1500" dirty="0"/>
              <a:t>확인</a:t>
            </a:r>
            <a:endParaRPr lang="en-US" altLang="ko-KR" sz="15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6BF9D6-F888-4E3C-B117-7CF8A130BBDC}"/>
              </a:ext>
            </a:extLst>
          </p:cNvPr>
          <p:cNvSpPr txBox="1">
            <a:spLocks/>
          </p:cNvSpPr>
          <p:nvPr/>
        </p:nvSpPr>
        <p:spPr>
          <a:xfrm>
            <a:off x="6195390" y="2853333"/>
            <a:ext cx="4873983" cy="129088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예약 작업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45736E1-6710-4EE2-B3C6-2AFD8BE571A4}"/>
              </a:ext>
            </a:extLst>
          </p:cNvPr>
          <p:cNvSpPr txBox="1">
            <a:spLocks/>
          </p:cNvSpPr>
          <p:nvPr/>
        </p:nvSpPr>
        <p:spPr>
          <a:xfrm>
            <a:off x="1149626" y="2160766"/>
            <a:ext cx="4873983" cy="176576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/>
          </a:p>
          <a:p>
            <a:r>
              <a:rPr lang="en-US" altLang="ko-KR" dirty="0"/>
              <a:t>2. </a:t>
            </a:r>
            <a:r>
              <a:rPr lang="ko-KR" altLang="en-US" dirty="0"/>
              <a:t>권한 설정</a:t>
            </a:r>
            <a:endParaRPr lang="en-US" altLang="ko-KR" dirty="0"/>
          </a:p>
          <a:p>
            <a:endParaRPr lang="en-US" altLang="ko-KR" sz="200" dirty="0"/>
          </a:p>
          <a:p>
            <a:r>
              <a:rPr lang="ko-KR" altLang="en-US" sz="1500" dirty="0"/>
              <a:t>루트권한 명령어 실행</a:t>
            </a:r>
            <a:endParaRPr lang="en-US" altLang="ko-KR" sz="1500" dirty="0"/>
          </a:p>
          <a:p>
            <a:r>
              <a:rPr lang="ko-KR" altLang="en-US" sz="1500" dirty="0"/>
              <a:t>파일 권한 변경</a:t>
            </a:r>
            <a:endParaRPr lang="en-US" altLang="ko-KR" sz="1500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0FC36522-8FB4-48EF-9D3D-8C976B2AD22E}"/>
              </a:ext>
            </a:extLst>
          </p:cNvPr>
          <p:cNvSpPr txBox="1">
            <a:spLocks/>
          </p:cNvSpPr>
          <p:nvPr/>
        </p:nvSpPr>
        <p:spPr>
          <a:xfrm>
            <a:off x="6195390" y="4292487"/>
            <a:ext cx="4873981" cy="1204473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화면보호기</a:t>
            </a:r>
            <a:endParaRPr lang="en-US" altLang="ko-KR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DCF4B4FD-1D6C-4FB3-AF7E-669089874479}"/>
              </a:ext>
            </a:extLst>
          </p:cNvPr>
          <p:cNvSpPr txBox="1">
            <a:spLocks/>
          </p:cNvSpPr>
          <p:nvPr/>
        </p:nvSpPr>
        <p:spPr>
          <a:xfrm>
            <a:off x="1149626" y="5645233"/>
            <a:ext cx="9919745" cy="1069903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en-US" altLang="ko-KR" dirty="0"/>
              <a:t>7. </a:t>
            </a:r>
            <a:r>
              <a:rPr lang="ko-KR" altLang="en-US" dirty="0"/>
              <a:t>작업관리자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4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C5987-4214-43EB-A50F-FC12E6DCA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476" y="1327468"/>
            <a:ext cx="3990976" cy="8686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/>
              <a:t>1. </a:t>
            </a:r>
            <a:r>
              <a:rPr lang="ko-KR" altLang="en-US" sz="4000" dirty="0"/>
              <a:t>문서 편집기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24C01B-6E9A-42AA-B8D8-BDFE80F4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252" y="3080384"/>
            <a:ext cx="4504498" cy="3148966"/>
          </a:xfrm>
        </p:spPr>
        <p:txBody>
          <a:bodyPr>
            <a:normAutofit/>
          </a:bodyPr>
          <a:lstStyle/>
          <a:p>
            <a:pPr algn="l"/>
            <a:r>
              <a:rPr lang="en-US" altLang="ko-KR" sz="1500" dirty="0"/>
              <a:t>vi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참고해서 구현</a:t>
            </a:r>
            <a:endParaRPr lang="en-US" altLang="ko-KR" sz="1500" dirty="0"/>
          </a:p>
          <a:p>
            <a:pPr algn="l"/>
            <a:r>
              <a:rPr lang="ko-KR" altLang="en-US" sz="1500" dirty="0"/>
              <a:t>기존에 존재하지 않은 파일이면 파일 생성</a:t>
            </a:r>
            <a:r>
              <a:rPr lang="en-US" altLang="ko-KR" sz="1500" dirty="0"/>
              <a:t> </a:t>
            </a:r>
            <a:r>
              <a:rPr lang="ko-KR" altLang="en-US" sz="1500" dirty="0"/>
              <a:t>후 편집</a:t>
            </a:r>
            <a:endParaRPr lang="en-US" altLang="ko-KR" sz="1500" dirty="0"/>
          </a:p>
          <a:p>
            <a:pPr algn="l"/>
            <a:r>
              <a:rPr lang="ko-KR" altLang="en-US" sz="1500" dirty="0"/>
              <a:t>기존에 존재하는 파일이면 파일을 연 뒤 편집</a:t>
            </a:r>
            <a:endParaRPr lang="en-US" altLang="ko-KR" sz="1500" dirty="0"/>
          </a:p>
          <a:p>
            <a:pPr algn="l"/>
            <a:r>
              <a:rPr lang="ko-KR" altLang="en-US" sz="1500" dirty="0"/>
              <a:t>읽기모드</a:t>
            </a:r>
            <a:r>
              <a:rPr lang="en-US" altLang="ko-KR" sz="1500" dirty="0"/>
              <a:t>, </a:t>
            </a:r>
            <a:r>
              <a:rPr lang="ko-KR" altLang="en-US" sz="1500" dirty="0"/>
              <a:t>쓰기모드</a:t>
            </a:r>
            <a:r>
              <a:rPr lang="en-US" altLang="ko-KR" sz="1500" dirty="0"/>
              <a:t>, </a:t>
            </a:r>
            <a:r>
              <a:rPr lang="ko-KR" altLang="en-US" sz="1500" dirty="0"/>
              <a:t>명령어 입력모드</a:t>
            </a:r>
            <a:endParaRPr lang="en-US" altLang="ko-KR" sz="1500" dirty="0"/>
          </a:p>
          <a:p>
            <a:pPr algn="l"/>
            <a:r>
              <a:rPr lang="ko-KR" altLang="en-US" sz="1500" dirty="0"/>
              <a:t>명령어 </a:t>
            </a:r>
            <a:r>
              <a:rPr lang="en-US" altLang="ko-KR" sz="1500" dirty="0"/>
              <a:t>: w(</a:t>
            </a:r>
            <a:r>
              <a:rPr lang="ko-KR" altLang="en-US" sz="1500" dirty="0"/>
              <a:t>저장</a:t>
            </a:r>
            <a:r>
              <a:rPr lang="en-US" altLang="ko-KR" sz="1500" dirty="0"/>
              <a:t>), q(</a:t>
            </a:r>
            <a:r>
              <a:rPr lang="ko-KR" altLang="en-US" sz="1500" dirty="0" err="1"/>
              <a:t>나기기</a:t>
            </a:r>
            <a:r>
              <a:rPr lang="en-US" altLang="ko-KR" sz="1500" dirty="0"/>
              <a:t>)</a:t>
            </a:r>
          </a:p>
          <a:p>
            <a:pPr algn="l"/>
            <a:r>
              <a:rPr lang="ko-KR" altLang="en-US" sz="1500" dirty="0"/>
              <a:t>편집기에서 나가면 이전의 화면 출력</a:t>
            </a:r>
            <a:endParaRPr lang="en-US" altLang="ko-KR" sz="15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0D4767D-159E-43E9-BC29-11DB7E30E838}"/>
              </a:ext>
            </a:extLst>
          </p:cNvPr>
          <p:cNvSpPr txBox="1">
            <a:spLocks/>
          </p:cNvSpPr>
          <p:nvPr/>
        </p:nvSpPr>
        <p:spPr>
          <a:xfrm>
            <a:off x="6286500" y="1232218"/>
            <a:ext cx="3450949" cy="868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2. </a:t>
            </a:r>
            <a:r>
              <a:rPr lang="ko-KR" altLang="en-US" sz="4000" dirty="0"/>
              <a:t>권한 설정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15611C9-0F66-4B64-AC6E-3C3EC090E124}"/>
              </a:ext>
            </a:extLst>
          </p:cNvPr>
          <p:cNvSpPr txBox="1">
            <a:spLocks/>
          </p:cNvSpPr>
          <p:nvPr/>
        </p:nvSpPr>
        <p:spPr>
          <a:xfrm>
            <a:off x="6286500" y="2895917"/>
            <a:ext cx="5753100" cy="241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/>
              <a:t>일반 명령어와 루트권한 명령어로 분류</a:t>
            </a:r>
            <a:endParaRPr lang="en-US" altLang="ko-KR" sz="1500" dirty="0"/>
          </a:p>
          <a:p>
            <a:pPr algn="l"/>
            <a:r>
              <a:rPr lang="ko-KR" altLang="en-US" sz="1500" dirty="0"/>
              <a:t>루트권한 명령어는 </a:t>
            </a:r>
            <a:r>
              <a:rPr lang="en-US" altLang="ko-KR" sz="1500" dirty="0"/>
              <a:t>root</a:t>
            </a:r>
            <a:r>
              <a:rPr lang="ko-KR" altLang="en-US" sz="1500" dirty="0"/>
              <a:t> 계정의 패스워드를</a:t>
            </a:r>
            <a:r>
              <a:rPr lang="en-US" altLang="ko-KR" sz="1500" dirty="0"/>
              <a:t> </a:t>
            </a:r>
            <a:r>
              <a:rPr lang="ko-KR" altLang="en-US" sz="1500" dirty="0"/>
              <a:t>입력해야 실행 가능</a:t>
            </a:r>
            <a:endParaRPr lang="en-US" altLang="ko-KR" sz="1500" dirty="0"/>
          </a:p>
          <a:p>
            <a:pPr algn="l"/>
            <a:endParaRPr lang="en-US" altLang="ko-KR" sz="1500" dirty="0"/>
          </a:p>
          <a:p>
            <a:pPr algn="l"/>
            <a:r>
              <a:rPr lang="ko-KR" altLang="en-US" sz="1500" dirty="0"/>
              <a:t>파일 권한 설정 및 변경 가능 </a:t>
            </a:r>
            <a:r>
              <a:rPr lang="en-US" altLang="ko-KR" sz="1500" dirty="0"/>
              <a:t>( </a:t>
            </a:r>
            <a:r>
              <a:rPr lang="ko-KR" altLang="en-US" sz="1500" dirty="0"/>
              <a:t>루트 권한 명령어 </a:t>
            </a:r>
            <a:r>
              <a:rPr lang="en-US" altLang="ko-KR" sz="1500" dirty="0"/>
              <a:t>)</a:t>
            </a:r>
          </a:p>
          <a:p>
            <a:pPr algn="l"/>
            <a:r>
              <a:rPr lang="ko-KR" altLang="en-US" sz="1500" dirty="0"/>
              <a:t>존재하지 않은 파일에 대한 권한 변경은</a:t>
            </a:r>
            <a:r>
              <a:rPr lang="en-US" altLang="ko-KR" sz="1500" dirty="0"/>
              <a:t> </a:t>
            </a:r>
            <a:r>
              <a:rPr lang="ko-KR" altLang="en-US" sz="1500" dirty="0"/>
              <a:t>에러 출력</a:t>
            </a:r>
            <a:endParaRPr lang="en-US" altLang="ko-KR" sz="1500" dirty="0"/>
          </a:p>
          <a:p>
            <a:pPr algn="l"/>
            <a:endParaRPr lang="en-US" altLang="ko-KR" sz="1500" dirty="0"/>
          </a:p>
          <a:p>
            <a:pPr algn="l"/>
            <a:endParaRPr lang="en-US" altLang="ko-KR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5488947-1247-4F94-8A88-EA1D910570D3}"/>
              </a:ext>
            </a:extLst>
          </p:cNvPr>
          <p:cNvCxnSpPr>
            <a:cxnSpLocks/>
          </p:cNvCxnSpPr>
          <p:nvPr/>
        </p:nvCxnSpPr>
        <p:spPr>
          <a:xfrm>
            <a:off x="5556801" y="228600"/>
            <a:ext cx="0" cy="626745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6AAAE3-006E-4649-B16F-FA69B2F25CB8}"/>
              </a:ext>
            </a:extLst>
          </p:cNvPr>
          <p:cNvSpPr txBox="1"/>
          <p:nvPr/>
        </p:nvSpPr>
        <p:spPr>
          <a:xfrm>
            <a:off x="1460276" y="5919152"/>
            <a:ext cx="2387823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 </a:t>
            </a:r>
            <a:r>
              <a:rPr lang="en-US" altLang="ko-KR" dirty="0"/>
              <a:t>: vi “</a:t>
            </a:r>
            <a:r>
              <a:rPr lang="ko-KR" altLang="en-US" dirty="0"/>
              <a:t>파일명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E57CC-1166-4B6E-900D-924B9D5A7BC4}"/>
              </a:ext>
            </a:extLst>
          </p:cNvPr>
          <p:cNvSpPr txBox="1"/>
          <p:nvPr/>
        </p:nvSpPr>
        <p:spPr>
          <a:xfrm>
            <a:off x="6943725" y="5919152"/>
            <a:ext cx="3787999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 실행 </a:t>
            </a:r>
            <a:r>
              <a:rPr lang="en-US" altLang="ko-KR" dirty="0"/>
              <a:t>: </a:t>
            </a:r>
            <a:r>
              <a:rPr lang="en-US" altLang="ko-KR" dirty="0" err="1"/>
              <a:t>chmod</a:t>
            </a:r>
            <a:r>
              <a:rPr lang="en-US" altLang="ko-KR" dirty="0"/>
              <a:t> 777 “</a:t>
            </a:r>
            <a:r>
              <a:rPr lang="ko-KR" altLang="en-US" dirty="0"/>
              <a:t>파일명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12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C5987-4214-43EB-A50F-FC12E6DCA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963" y="1194118"/>
            <a:ext cx="3524249" cy="8686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/>
              <a:t>3. </a:t>
            </a:r>
            <a:r>
              <a:rPr lang="ko-KR" altLang="en-US" sz="4000" dirty="0"/>
              <a:t>계정 생성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24C01B-6E9A-42AA-B8D8-BDFE80F4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962" y="2992009"/>
            <a:ext cx="5087587" cy="2380091"/>
          </a:xfrm>
        </p:spPr>
        <p:txBody>
          <a:bodyPr>
            <a:normAutofit/>
          </a:bodyPr>
          <a:lstStyle/>
          <a:p>
            <a:pPr algn="l"/>
            <a:r>
              <a:rPr lang="ko-KR" altLang="en-US" sz="1500" dirty="0"/>
              <a:t>사용자 계정 생성 </a:t>
            </a:r>
            <a:r>
              <a:rPr lang="en-US" altLang="ko-KR" sz="1500" dirty="0"/>
              <a:t>( </a:t>
            </a:r>
            <a:r>
              <a:rPr lang="ko-KR" altLang="en-US" sz="1500" dirty="0"/>
              <a:t>루트 권한 명령어 </a:t>
            </a:r>
            <a:r>
              <a:rPr lang="en-US" altLang="ko-KR" sz="1500" dirty="0"/>
              <a:t>)</a:t>
            </a:r>
          </a:p>
          <a:p>
            <a:pPr algn="l"/>
            <a:r>
              <a:rPr lang="ko-KR" altLang="en-US" sz="1500" dirty="0"/>
              <a:t>계정 이름</a:t>
            </a:r>
            <a:r>
              <a:rPr lang="en-US" altLang="ko-KR" sz="1500" dirty="0"/>
              <a:t>, </a:t>
            </a:r>
            <a:r>
              <a:rPr lang="ko-KR" altLang="en-US" sz="1500" dirty="0"/>
              <a:t>패스워드</a:t>
            </a:r>
            <a:r>
              <a:rPr lang="en-US" altLang="ko-KR" sz="1500" dirty="0"/>
              <a:t>, </a:t>
            </a:r>
            <a:r>
              <a:rPr lang="ko-KR" altLang="en-US" sz="1500" dirty="0"/>
              <a:t>권한 저장</a:t>
            </a:r>
            <a:endParaRPr lang="en-US" altLang="ko-KR" sz="1500" dirty="0"/>
          </a:p>
          <a:p>
            <a:pPr algn="l"/>
            <a:r>
              <a:rPr lang="ko-KR" altLang="en-US" sz="1500" dirty="0"/>
              <a:t>시스템에 저장된 모든 계정 보기 </a:t>
            </a:r>
            <a:r>
              <a:rPr lang="en-US" altLang="ko-KR" sz="1500" dirty="0"/>
              <a:t>( </a:t>
            </a:r>
            <a:r>
              <a:rPr lang="ko-KR" altLang="en-US" sz="1500" dirty="0"/>
              <a:t>루트 권한 명령어 </a:t>
            </a:r>
            <a:r>
              <a:rPr lang="en-US" altLang="ko-KR" sz="1500" dirty="0"/>
              <a:t>)</a:t>
            </a:r>
          </a:p>
          <a:p>
            <a:pPr algn="l"/>
            <a:endParaRPr lang="en-US" altLang="ko-KR" sz="1500" dirty="0"/>
          </a:p>
          <a:p>
            <a:pPr algn="l"/>
            <a:r>
              <a:rPr lang="en-US" altLang="ko-KR" sz="1500" dirty="0"/>
              <a:t>/ </a:t>
            </a:r>
            <a:r>
              <a:rPr lang="ko-KR" altLang="en-US" sz="1500" dirty="0"/>
              <a:t>또한 계정이 생성되어 있음</a:t>
            </a:r>
            <a:endParaRPr lang="en-US" altLang="ko-KR" sz="1500" dirty="0"/>
          </a:p>
          <a:p>
            <a:pPr algn="l"/>
            <a:r>
              <a:rPr lang="ko-KR" altLang="en-US" sz="1500" dirty="0"/>
              <a:t>프로그램 실행 시 </a:t>
            </a:r>
            <a:r>
              <a:rPr lang="en-US" altLang="ko-KR" sz="1500" dirty="0"/>
              <a:t>/ </a:t>
            </a:r>
            <a:r>
              <a:rPr lang="ko-KR" altLang="en-US" sz="1500" dirty="0"/>
              <a:t>계정으로 로그인</a:t>
            </a:r>
            <a:endParaRPr lang="en-US" altLang="ko-KR" sz="1500" dirty="0"/>
          </a:p>
          <a:p>
            <a:pPr algn="l"/>
            <a:endParaRPr lang="en-US" altLang="ko-KR" sz="15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4767A84-299C-45B4-9084-A7A295607C30}"/>
              </a:ext>
            </a:extLst>
          </p:cNvPr>
          <p:cNvSpPr txBox="1">
            <a:spLocks/>
          </p:cNvSpPr>
          <p:nvPr/>
        </p:nvSpPr>
        <p:spPr>
          <a:xfrm>
            <a:off x="6467475" y="1194118"/>
            <a:ext cx="6734175" cy="868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4. </a:t>
            </a:r>
            <a:r>
              <a:rPr lang="ko-KR" altLang="en-US" sz="4000" dirty="0"/>
              <a:t>파일 시스템 구축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A13DB5A8-7569-4920-8E6C-13A962DA0BEA}"/>
              </a:ext>
            </a:extLst>
          </p:cNvPr>
          <p:cNvSpPr txBox="1">
            <a:spLocks/>
          </p:cNvSpPr>
          <p:nvPr/>
        </p:nvSpPr>
        <p:spPr>
          <a:xfrm>
            <a:off x="7267576" y="3392059"/>
            <a:ext cx="3870462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/>
              <a:t>계층적 파일 시스템 구조</a:t>
            </a:r>
            <a:endParaRPr lang="en-US" altLang="ko-KR" sz="1500" dirty="0"/>
          </a:p>
          <a:p>
            <a:pPr algn="l"/>
            <a:r>
              <a:rPr lang="ko-KR" altLang="en-US" sz="1500" dirty="0"/>
              <a:t>파일과 디렉터리 생성</a:t>
            </a:r>
            <a:r>
              <a:rPr lang="en-US" altLang="ko-KR" sz="1500" dirty="0"/>
              <a:t>/</a:t>
            </a:r>
            <a:r>
              <a:rPr lang="ko-KR" altLang="en-US" sz="1500" dirty="0"/>
              <a:t>삭제</a:t>
            </a:r>
            <a:r>
              <a:rPr lang="en-US" altLang="ko-KR" sz="1500" dirty="0"/>
              <a:t>/</a:t>
            </a:r>
            <a:r>
              <a:rPr lang="ko-KR" altLang="en-US" sz="1500" dirty="0"/>
              <a:t>확인 가능</a:t>
            </a:r>
            <a:endParaRPr lang="en-US" altLang="ko-KR" sz="15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BEB8463-452D-4582-8ADA-BE9A3AB8EA07}"/>
              </a:ext>
            </a:extLst>
          </p:cNvPr>
          <p:cNvCxnSpPr>
            <a:cxnSpLocks/>
          </p:cNvCxnSpPr>
          <p:nvPr/>
        </p:nvCxnSpPr>
        <p:spPr>
          <a:xfrm>
            <a:off x="6141552" y="228600"/>
            <a:ext cx="0" cy="626745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A55C4A-47AC-4509-B417-5831116B1C83}"/>
              </a:ext>
            </a:extLst>
          </p:cNvPr>
          <p:cNvSpPr txBox="1"/>
          <p:nvPr/>
        </p:nvSpPr>
        <p:spPr>
          <a:xfrm>
            <a:off x="1460276" y="5530532"/>
            <a:ext cx="2387823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adduser</a:t>
            </a:r>
            <a:r>
              <a:rPr lang="en-US" altLang="ko-KR" dirty="0"/>
              <a:t> “ID”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5ED79-1A29-44C7-A7F0-049B5591E508}"/>
              </a:ext>
            </a:extLst>
          </p:cNvPr>
          <p:cNvSpPr txBox="1"/>
          <p:nvPr/>
        </p:nvSpPr>
        <p:spPr>
          <a:xfrm>
            <a:off x="7704889" y="4976534"/>
            <a:ext cx="2670259" cy="92333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err="1"/>
              <a:t>mkdir</a:t>
            </a:r>
            <a:r>
              <a:rPr lang="en-US" altLang="ko-KR" dirty="0"/>
              <a:t>	“</a:t>
            </a:r>
            <a:r>
              <a:rPr lang="en-US" altLang="ko-KR" dirty="0" err="1"/>
              <a:t>dir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r>
              <a:rPr lang="en-US" altLang="ko-KR" dirty="0"/>
              <a:t>	“</a:t>
            </a:r>
            <a:r>
              <a:rPr lang="en-US" altLang="ko-KR" dirty="0" err="1"/>
              <a:t>dir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           cd	“</a:t>
            </a:r>
            <a:r>
              <a:rPr lang="en-US" altLang="ko-KR" dirty="0" err="1"/>
              <a:t>dir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4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C5987-4214-43EB-A50F-FC12E6DCA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85" y="1157681"/>
            <a:ext cx="3415748" cy="8686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/>
              <a:t>5. </a:t>
            </a:r>
            <a:r>
              <a:rPr lang="ko-KR" altLang="en-US" sz="4000" dirty="0"/>
              <a:t>예약 작업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24C01B-6E9A-42AA-B8D8-BDFE80F4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8890"/>
            <a:ext cx="3452124" cy="1090231"/>
          </a:xfrm>
        </p:spPr>
        <p:txBody>
          <a:bodyPr>
            <a:normAutofit/>
          </a:bodyPr>
          <a:lstStyle/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3BD7DD3-451A-44AA-BC2C-7E57A6143A27}"/>
              </a:ext>
            </a:extLst>
          </p:cNvPr>
          <p:cNvSpPr txBox="1">
            <a:spLocks/>
          </p:cNvSpPr>
          <p:nvPr/>
        </p:nvSpPr>
        <p:spPr>
          <a:xfrm>
            <a:off x="1239495" y="2815908"/>
            <a:ext cx="6438900" cy="369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5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FD00F99-55FD-4DB0-B787-4EA872AC2968}"/>
              </a:ext>
            </a:extLst>
          </p:cNvPr>
          <p:cNvSpPr txBox="1">
            <a:spLocks/>
          </p:cNvSpPr>
          <p:nvPr/>
        </p:nvSpPr>
        <p:spPr>
          <a:xfrm>
            <a:off x="7146248" y="1157681"/>
            <a:ext cx="3955760" cy="868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6. </a:t>
            </a:r>
            <a:r>
              <a:rPr lang="ko-KR" altLang="en-US" sz="4000" dirty="0"/>
              <a:t>화면 보호기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CC5FC-4756-491B-97F3-7B8920210756}"/>
              </a:ext>
            </a:extLst>
          </p:cNvPr>
          <p:cNvCxnSpPr>
            <a:cxnSpLocks/>
          </p:cNvCxnSpPr>
          <p:nvPr/>
        </p:nvCxnSpPr>
        <p:spPr>
          <a:xfrm flipH="1">
            <a:off x="6267417" y="228600"/>
            <a:ext cx="14944" cy="37814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>
            <a:extLst>
              <a:ext uri="{FF2B5EF4-FFF2-40B4-BE49-F238E27FC236}">
                <a16:creationId xmlns:a16="http://schemas.microsoft.com/office/drawing/2014/main" id="{D98F0648-125B-496B-94FF-C5F0CAAC3B06}"/>
              </a:ext>
            </a:extLst>
          </p:cNvPr>
          <p:cNvSpPr txBox="1">
            <a:spLocks/>
          </p:cNvSpPr>
          <p:nvPr/>
        </p:nvSpPr>
        <p:spPr>
          <a:xfrm>
            <a:off x="7146248" y="2815908"/>
            <a:ext cx="4259284" cy="61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/>
              <a:t>15</a:t>
            </a:r>
            <a:r>
              <a:rPr lang="ko-KR" altLang="en-US" sz="1500" dirty="0"/>
              <a:t>초 동안 입력이 없으면 화면 보호기 실행</a:t>
            </a:r>
            <a:endParaRPr lang="en-US" altLang="ko-KR" sz="15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2B0A2FC-C18E-4FB7-B931-BD9A82ACDE9F}"/>
              </a:ext>
            </a:extLst>
          </p:cNvPr>
          <p:cNvSpPr txBox="1">
            <a:spLocks/>
          </p:cNvSpPr>
          <p:nvPr/>
        </p:nvSpPr>
        <p:spPr>
          <a:xfrm>
            <a:off x="1224586" y="2450942"/>
            <a:ext cx="3646798" cy="378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/>
              <a:t>예약된 시간에 자동으로 작업을 실행 </a:t>
            </a:r>
            <a:endParaRPr lang="en-US" altLang="ko-KR" sz="15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9445ABA-092F-4D9E-9904-8C4C6BFD5D0E}"/>
              </a:ext>
            </a:extLst>
          </p:cNvPr>
          <p:cNvSpPr txBox="1">
            <a:spLocks/>
          </p:cNvSpPr>
          <p:nvPr/>
        </p:nvSpPr>
        <p:spPr>
          <a:xfrm>
            <a:off x="997952" y="4331729"/>
            <a:ext cx="3751539" cy="704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7. </a:t>
            </a:r>
            <a:r>
              <a:rPr lang="ko-KR" altLang="en-US" sz="4000" dirty="0"/>
              <a:t>작업관리자</a:t>
            </a:r>
            <a:endParaRPr lang="en-US" altLang="ko-KR" sz="40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211107D-9B3C-4CDB-8F85-0D1D0A896670}"/>
              </a:ext>
            </a:extLst>
          </p:cNvPr>
          <p:cNvSpPr txBox="1">
            <a:spLocks/>
          </p:cNvSpPr>
          <p:nvPr/>
        </p:nvSpPr>
        <p:spPr>
          <a:xfrm>
            <a:off x="1224585" y="5333301"/>
            <a:ext cx="4374209" cy="73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/>
              <a:t>실행 중인 작업들을 볼 수 있음</a:t>
            </a:r>
            <a:endParaRPr lang="en-US" altLang="ko-KR" sz="1500" dirty="0"/>
          </a:p>
          <a:p>
            <a:pPr algn="l"/>
            <a:r>
              <a:rPr lang="ko-KR" altLang="en-US" sz="1500" dirty="0"/>
              <a:t>작업 번호 입력으로 작업을 쉽게 지울 수 있다</a:t>
            </a:r>
            <a:r>
              <a:rPr lang="en-US" altLang="ko-KR" sz="1500" dirty="0"/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F7F24D-A0BD-4ED2-B81C-E572ADDA7187}"/>
              </a:ext>
            </a:extLst>
          </p:cNvPr>
          <p:cNvCxnSpPr>
            <a:cxnSpLocks/>
          </p:cNvCxnSpPr>
          <p:nvPr/>
        </p:nvCxnSpPr>
        <p:spPr>
          <a:xfrm flipH="1">
            <a:off x="996627" y="4028197"/>
            <a:ext cx="10227633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7E5CFD-6137-4BDB-8374-A4C132448926}"/>
              </a:ext>
            </a:extLst>
          </p:cNvPr>
          <p:cNvSpPr txBox="1"/>
          <p:nvPr/>
        </p:nvSpPr>
        <p:spPr>
          <a:xfrm>
            <a:off x="1239495" y="3069007"/>
            <a:ext cx="3881040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reservetask</a:t>
            </a:r>
            <a:r>
              <a:rPr lang="en-US" altLang="ko-KR" dirty="0"/>
              <a:t> “</a:t>
            </a:r>
            <a:r>
              <a:rPr lang="ko-KR" altLang="en-US" dirty="0"/>
              <a:t>시</a:t>
            </a:r>
            <a:r>
              <a:rPr lang="en-US" altLang="ko-KR" dirty="0"/>
              <a:t>” “</a:t>
            </a:r>
            <a:r>
              <a:rPr lang="ko-KR" altLang="en-US" dirty="0"/>
              <a:t>분</a:t>
            </a:r>
            <a:r>
              <a:rPr lang="en-US" altLang="ko-KR" dirty="0"/>
              <a:t>” “</a:t>
            </a:r>
            <a:r>
              <a:rPr lang="ko-KR" altLang="en-US" dirty="0"/>
              <a:t>초</a:t>
            </a:r>
            <a:r>
              <a:rPr lang="en-US" altLang="ko-KR" dirty="0"/>
              <a:t>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67F76-F81A-41C9-8AD2-27A64CDE327E}"/>
              </a:ext>
            </a:extLst>
          </p:cNvPr>
          <p:cNvSpPr txBox="1"/>
          <p:nvPr/>
        </p:nvSpPr>
        <p:spPr>
          <a:xfrm>
            <a:off x="6282361" y="5246151"/>
            <a:ext cx="3881040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taskmanager</a:t>
            </a:r>
            <a:r>
              <a:rPr lang="en-US" altLang="ko-KR" dirty="0"/>
              <a:t> kill </a:t>
            </a:r>
            <a:r>
              <a:rPr lang="ko-KR" altLang="en-US" dirty="0"/>
              <a:t>작업 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516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0B431D82-CC69-41EC-ACBE-6715ACE13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12254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270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[ 운영체제 프로젝트 ]     계정 생성 및 권한 부여   &amp;   문서 편집기 </vt:lpstr>
      <vt:lpstr>기능 구현</vt:lpstr>
      <vt:lpstr>1. 문서 편집기</vt:lpstr>
      <vt:lpstr>3. 계정 생성</vt:lpstr>
      <vt:lpstr>5. 예약 작업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프로젝트   &lt; 사용자 계정 생성 및 문서 편집기 &gt;</dc:title>
  <dc:creator>김지혜</dc:creator>
  <cp:lastModifiedBy>김지혜</cp:lastModifiedBy>
  <cp:revision>31</cp:revision>
  <dcterms:created xsi:type="dcterms:W3CDTF">2019-12-09T11:58:02Z</dcterms:created>
  <dcterms:modified xsi:type="dcterms:W3CDTF">2019-12-09T14:23:01Z</dcterms:modified>
</cp:coreProperties>
</file>