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1" r:id="rId3"/>
    <p:sldId id="274" r:id="rId4"/>
    <p:sldId id="275" r:id="rId5"/>
    <p:sldId id="276" r:id="rId6"/>
    <p:sldId id="278" r:id="rId7"/>
    <p:sldId id="2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41FACE-F0AB-400F-BCF3-FA346A6BBD76}" v="650" dt="2021-10-24T09:39:53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ihye" userId="2330e06a967cf8dc" providerId="LiveId" clId="{8C41FACE-F0AB-400F-BCF3-FA346A6BBD76}"/>
    <pc:docChg chg="undo custSel addSld delSld modSld modMainMaster">
      <pc:chgData name="kim jihye" userId="2330e06a967cf8dc" providerId="LiveId" clId="{8C41FACE-F0AB-400F-BCF3-FA346A6BBD76}" dt="2021-10-24T09:40:28.034" v="3592" actId="47"/>
      <pc:docMkLst>
        <pc:docMk/>
      </pc:docMkLst>
      <pc:sldChg chg="del">
        <pc:chgData name="kim jihye" userId="2330e06a967cf8dc" providerId="LiveId" clId="{8C41FACE-F0AB-400F-BCF3-FA346A6BBD76}" dt="2021-10-24T09:08:03.282" v="268" actId="47"/>
        <pc:sldMkLst>
          <pc:docMk/>
          <pc:sldMk cId="839510744" sldId="262"/>
        </pc:sldMkLst>
      </pc:sldChg>
      <pc:sldChg chg="modSp mod setBg">
        <pc:chgData name="kim jihye" userId="2330e06a967cf8dc" providerId="LiveId" clId="{8C41FACE-F0AB-400F-BCF3-FA346A6BBD76}" dt="2021-10-24T09:40:05.311" v="3591" actId="1076"/>
        <pc:sldMkLst>
          <pc:docMk/>
          <pc:sldMk cId="4127865766" sldId="263"/>
        </pc:sldMkLst>
        <pc:spChg chg="mod">
          <ac:chgData name="kim jihye" userId="2330e06a967cf8dc" providerId="LiveId" clId="{8C41FACE-F0AB-400F-BCF3-FA346A6BBD76}" dt="2021-10-24T09:03:03.759" v="3" actId="1076"/>
          <ac:spMkLst>
            <pc:docMk/>
            <pc:sldMk cId="4127865766" sldId="263"/>
            <ac:spMk id="2" creationId="{09E30DC5-0A2B-4A15-B6CA-E56DCCD55797}"/>
          </ac:spMkLst>
        </pc:spChg>
        <pc:spChg chg="mod">
          <ac:chgData name="kim jihye" userId="2330e06a967cf8dc" providerId="LiveId" clId="{8C41FACE-F0AB-400F-BCF3-FA346A6BBD76}" dt="2021-10-24T09:03:04.218" v="4" actId="1076"/>
          <ac:spMkLst>
            <pc:docMk/>
            <pc:sldMk cId="4127865766" sldId="263"/>
            <ac:spMk id="17" creationId="{85496987-8812-4616-B1CA-A81B9344B92E}"/>
          </ac:spMkLst>
        </pc:spChg>
        <pc:picChg chg="mod">
          <ac:chgData name="kim jihye" userId="2330e06a967cf8dc" providerId="LiveId" clId="{8C41FACE-F0AB-400F-BCF3-FA346A6BBD76}" dt="2021-10-24T09:40:05.311" v="3591" actId="1076"/>
          <ac:picMkLst>
            <pc:docMk/>
            <pc:sldMk cId="4127865766" sldId="263"/>
            <ac:picMk id="7" creationId="{B109F7B9-B491-406B-81A6-B977AA38C08A}"/>
          </ac:picMkLst>
        </pc:picChg>
      </pc:sldChg>
      <pc:sldChg chg="del">
        <pc:chgData name="kim jihye" userId="2330e06a967cf8dc" providerId="LiveId" clId="{8C41FACE-F0AB-400F-BCF3-FA346A6BBD76}" dt="2021-10-24T09:18:35.887" v="1253" actId="47"/>
        <pc:sldMkLst>
          <pc:docMk/>
          <pc:sldMk cId="867586241" sldId="264"/>
        </pc:sldMkLst>
      </pc:sldChg>
      <pc:sldChg chg="del">
        <pc:chgData name="kim jihye" userId="2330e06a967cf8dc" providerId="LiveId" clId="{8C41FACE-F0AB-400F-BCF3-FA346A6BBD76}" dt="2021-10-24T09:23:41.870" v="1993" actId="47"/>
        <pc:sldMkLst>
          <pc:docMk/>
          <pc:sldMk cId="2722922348" sldId="265"/>
        </pc:sldMkLst>
      </pc:sldChg>
      <pc:sldChg chg="delSp del mod">
        <pc:chgData name="kim jihye" userId="2330e06a967cf8dc" providerId="LiveId" clId="{8C41FACE-F0AB-400F-BCF3-FA346A6BBD76}" dt="2021-10-24T09:31:15.110" v="2839" actId="47"/>
        <pc:sldMkLst>
          <pc:docMk/>
          <pc:sldMk cId="4221022800" sldId="266"/>
        </pc:sldMkLst>
        <pc:picChg chg="del">
          <ac:chgData name="kim jihye" userId="2330e06a967cf8dc" providerId="LiveId" clId="{8C41FACE-F0AB-400F-BCF3-FA346A6BBD76}" dt="2021-10-24T09:24:22.089" v="2037" actId="478"/>
          <ac:picMkLst>
            <pc:docMk/>
            <pc:sldMk cId="4221022800" sldId="266"/>
            <ac:picMk id="7" creationId="{C065EA45-7B71-4CBF-A8B1-FA90AE80998C}"/>
          </ac:picMkLst>
        </pc:picChg>
        <pc:picChg chg="del">
          <ac:chgData name="kim jihye" userId="2330e06a967cf8dc" providerId="LiveId" clId="{8C41FACE-F0AB-400F-BCF3-FA346A6BBD76}" dt="2021-10-24T09:24:13.968" v="2032" actId="478"/>
          <ac:picMkLst>
            <pc:docMk/>
            <pc:sldMk cId="4221022800" sldId="266"/>
            <ac:picMk id="9" creationId="{259CC726-2C0C-405F-8B1F-BF9C18DAD2E5}"/>
          </ac:picMkLst>
        </pc:picChg>
      </pc:sldChg>
      <pc:sldChg chg="modSp del mod">
        <pc:chgData name="kim jihye" userId="2330e06a967cf8dc" providerId="LiveId" clId="{8C41FACE-F0AB-400F-BCF3-FA346A6BBD76}" dt="2021-10-24T09:37:18.665" v="3417" actId="47"/>
        <pc:sldMkLst>
          <pc:docMk/>
          <pc:sldMk cId="2446076460" sldId="267"/>
        </pc:sldMkLst>
        <pc:picChg chg="mod">
          <ac:chgData name="kim jihye" userId="2330e06a967cf8dc" providerId="LiveId" clId="{8C41FACE-F0AB-400F-BCF3-FA346A6BBD76}" dt="2021-10-24T09:32:29.911" v="2880" actId="1076"/>
          <ac:picMkLst>
            <pc:docMk/>
            <pc:sldMk cId="2446076460" sldId="267"/>
            <ac:picMk id="7" creationId="{BB524B0E-F688-4213-99EB-3FA984D0D368}"/>
          </ac:picMkLst>
        </pc:picChg>
        <pc:picChg chg="mod">
          <ac:chgData name="kim jihye" userId="2330e06a967cf8dc" providerId="LiveId" clId="{8C41FACE-F0AB-400F-BCF3-FA346A6BBD76}" dt="2021-10-24T09:32:08.087" v="2872" actId="1076"/>
          <ac:picMkLst>
            <pc:docMk/>
            <pc:sldMk cId="2446076460" sldId="267"/>
            <ac:picMk id="9" creationId="{9D30F7C4-2895-4DFA-95EB-EC250B9144A0}"/>
          </ac:picMkLst>
        </pc:picChg>
      </pc:sldChg>
      <pc:sldChg chg="addSp delSp modSp del mod">
        <pc:chgData name="kim jihye" userId="2330e06a967cf8dc" providerId="LiveId" clId="{8C41FACE-F0AB-400F-BCF3-FA346A6BBD76}" dt="2021-10-24T09:37:48.852" v="3419" actId="47"/>
        <pc:sldMkLst>
          <pc:docMk/>
          <pc:sldMk cId="3560517228" sldId="268"/>
        </pc:sldMkLst>
        <pc:spChg chg="add mod">
          <ac:chgData name="kim jihye" userId="2330e06a967cf8dc" providerId="LiveId" clId="{8C41FACE-F0AB-400F-BCF3-FA346A6BBD76}" dt="2021-10-24T09:37:46.529" v="3418" actId="478"/>
          <ac:spMkLst>
            <pc:docMk/>
            <pc:sldMk cId="3560517228" sldId="268"/>
            <ac:spMk id="7" creationId="{46927DA7-D388-4BBB-870B-89364580755D}"/>
          </ac:spMkLst>
        </pc:spChg>
        <pc:picChg chg="del">
          <ac:chgData name="kim jihye" userId="2330e06a967cf8dc" providerId="LiveId" clId="{8C41FACE-F0AB-400F-BCF3-FA346A6BBD76}" dt="2021-10-24T09:37:46.529" v="3418" actId="478"/>
          <ac:picMkLst>
            <pc:docMk/>
            <pc:sldMk cId="3560517228" sldId="268"/>
            <ac:picMk id="5" creationId="{20D1F9A8-FFF8-43D6-8F16-3E164A37DC8A}"/>
          </ac:picMkLst>
        </pc:picChg>
      </pc:sldChg>
      <pc:sldChg chg="delSp modSp del mod">
        <pc:chgData name="kim jihye" userId="2330e06a967cf8dc" providerId="LiveId" clId="{8C41FACE-F0AB-400F-BCF3-FA346A6BBD76}" dt="2021-10-24T09:38:31.697" v="3420" actId="47"/>
        <pc:sldMkLst>
          <pc:docMk/>
          <pc:sldMk cId="1489019619" sldId="269"/>
        </pc:sldMkLst>
        <pc:picChg chg="del">
          <ac:chgData name="kim jihye" userId="2330e06a967cf8dc" providerId="LiveId" clId="{8C41FACE-F0AB-400F-BCF3-FA346A6BBD76}" dt="2021-10-24T09:08:11.688" v="270" actId="478"/>
          <ac:picMkLst>
            <pc:docMk/>
            <pc:sldMk cId="1489019619" sldId="269"/>
            <ac:picMk id="9" creationId="{A0F8A187-D2DF-4003-B526-2D3670AF3B07}"/>
          </ac:picMkLst>
        </pc:picChg>
        <pc:picChg chg="mod">
          <ac:chgData name="kim jihye" userId="2330e06a967cf8dc" providerId="LiveId" clId="{8C41FACE-F0AB-400F-BCF3-FA346A6BBD76}" dt="2021-10-24T09:08:10.501" v="269" actId="1076"/>
          <ac:picMkLst>
            <pc:docMk/>
            <pc:sldMk cId="1489019619" sldId="269"/>
            <ac:picMk id="14" creationId="{73B35207-2A45-4995-B295-A9B933DE6205}"/>
          </ac:picMkLst>
        </pc:picChg>
      </pc:sldChg>
      <pc:sldChg chg="del">
        <pc:chgData name="kim jihye" userId="2330e06a967cf8dc" providerId="LiveId" clId="{8C41FACE-F0AB-400F-BCF3-FA346A6BBD76}" dt="2021-10-24T09:40:28.034" v="3592" actId="47"/>
        <pc:sldMkLst>
          <pc:docMk/>
          <pc:sldMk cId="1219868191" sldId="270"/>
        </pc:sldMkLst>
      </pc:sldChg>
      <pc:sldChg chg="addSp delSp modSp add mod setBg delDesignElem">
        <pc:chgData name="kim jihye" userId="2330e06a967cf8dc" providerId="LiveId" clId="{8C41FACE-F0AB-400F-BCF3-FA346A6BBD76}" dt="2021-10-24T09:13:18.649" v="675" actId="1035"/>
        <pc:sldMkLst>
          <pc:docMk/>
          <pc:sldMk cId="1525928331" sldId="271"/>
        </pc:sldMkLst>
        <pc:spChg chg="mod">
          <ac:chgData name="kim jihye" userId="2330e06a967cf8dc" providerId="LiveId" clId="{8C41FACE-F0AB-400F-BCF3-FA346A6BBD76}" dt="2021-10-24T09:12:54.216" v="638"/>
          <ac:spMkLst>
            <pc:docMk/>
            <pc:sldMk cId="1525928331" sldId="271"/>
            <ac:spMk id="2" creationId="{09E30DC5-0A2B-4A15-B6CA-E56DCCD55797}"/>
          </ac:spMkLst>
        </pc:spChg>
        <pc:spChg chg="add mod">
          <ac:chgData name="kim jihye" userId="2330e06a967cf8dc" providerId="LiveId" clId="{8C41FACE-F0AB-400F-BCF3-FA346A6BBD76}" dt="2021-10-24T09:11:28.579" v="576" actId="1582"/>
          <ac:spMkLst>
            <pc:docMk/>
            <pc:sldMk cId="1525928331" sldId="271"/>
            <ac:spMk id="3" creationId="{C03283FD-C15F-40C5-8A80-B2AD810683A8}"/>
          </ac:spMkLst>
        </pc:spChg>
        <pc:spChg chg="add del mod">
          <ac:chgData name="kim jihye" userId="2330e06a967cf8dc" providerId="LiveId" clId="{8C41FACE-F0AB-400F-BCF3-FA346A6BBD76}" dt="2021-10-24T09:12:08.489" v="628" actId="478"/>
          <ac:spMkLst>
            <pc:docMk/>
            <pc:sldMk cId="1525928331" sldId="271"/>
            <ac:spMk id="4" creationId="{AED96A2E-88F0-42C8-AEAF-45D3C72C8611}"/>
          </ac:spMkLst>
        </pc:spChg>
        <pc:spChg chg="mod ord">
          <ac:chgData name="kim jihye" userId="2330e06a967cf8dc" providerId="LiveId" clId="{8C41FACE-F0AB-400F-BCF3-FA346A6BBD76}" dt="2021-10-24T09:11:02.785" v="572" actId="20577"/>
          <ac:spMkLst>
            <pc:docMk/>
            <pc:sldMk cId="1525928331" sldId="271"/>
            <ac:spMk id="17" creationId="{85496987-8812-4616-B1CA-A81B9344B92E}"/>
          </ac:spMkLst>
        </pc:spChg>
        <pc:spChg chg="del">
          <ac:chgData name="kim jihye" userId="2330e06a967cf8dc" providerId="LiveId" clId="{8C41FACE-F0AB-400F-BCF3-FA346A6BBD76}" dt="2021-10-24T09:03:11.479" v="7"/>
          <ac:spMkLst>
            <pc:docMk/>
            <pc:sldMk cId="1525928331" sldId="271"/>
            <ac:spMk id="20" creationId="{9D3A9E89-033E-4C4A-8C41-416DABFFD307}"/>
          </ac:spMkLst>
        </pc:spChg>
        <pc:spChg chg="del">
          <ac:chgData name="kim jihye" userId="2330e06a967cf8dc" providerId="LiveId" clId="{8C41FACE-F0AB-400F-BCF3-FA346A6BBD76}" dt="2021-10-24T09:03:11.479" v="7"/>
          <ac:spMkLst>
            <pc:docMk/>
            <pc:sldMk cId="1525928331" sldId="271"/>
            <ac:spMk id="22" creationId="{86293361-111E-427D-8E5B-256944AC8395}"/>
          </ac:spMkLst>
        </pc:spChg>
        <pc:spChg chg="del">
          <ac:chgData name="kim jihye" userId="2330e06a967cf8dc" providerId="LiveId" clId="{8C41FACE-F0AB-400F-BCF3-FA346A6BBD76}" dt="2021-10-24T09:03:11.479" v="7"/>
          <ac:spMkLst>
            <pc:docMk/>
            <pc:sldMk cId="1525928331" sldId="271"/>
            <ac:spMk id="46" creationId="{78907291-9D6D-4740-81DB-441477BCA279}"/>
          </ac:spMkLst>
        </pc:spChg>
        <pc:spChg chg="add del">
          <ac:chgData name="kim jihye" userId="2330e06a967cf8dc" providerId="LiveId" clId="{8C41FACE-F0AB-400F-BCF3-FA346A6BBD76}" dt="2021-10-24T09:04:12.945" v="56" actId="26606"/>
          <ac:spMkLst>
            <pc:docMk/>
            <pc:sldMk cId="1525928331" sldId="271"/>
            <ac:spMk id="52" creationId="{1AF9055A-9FD0-45AC-B6E5-2029CC5D0980}"/>
          </ac:spMkLst>
        </pc:spChg>
        <pc:spChg chg="add del">
          <ac:chgData name="kim jihye" userId="2330e06a967cf8dc" providerId="LiveId" clId="{8C41FACE-F0AB-400F-BCF3-FA346A6BBD76}" dt="2021-10-24T09:04:12.945" v="56" actId="26606"/>
          <ac:spMkLst>
            <pc:docMk/>
            <pc:sldMk cId="1525928331" sldId="271"/>
            <ac:spMk id="54" creationId="{740D8E28-91B5-42B0-9D6C-B777D8AD90C2}"/>
          </ac:spMkLst>
        </pc:spChg>
        <pc:spChg chg="add del">
          <ac:chgData name="kim jihye" userId="2330e06a967cf8dc" providerId="LiveId" clId="{8C41FACE-F0AB-400F-BCF3-FA346A6BBD76}" dt="2021-10-24T09:04:12.945" v="56" actId="26606"/>
          <ac:spMkLst>
            <pc:docMk/>
            <pc:sldMk cId="1525928331" sldId="271"/>
            <ac:spMk id="56" creationId="{DC85BF5E-2BD6-4E5B-8EA3-420B45BB03FA}"/>
          </ac:spMkLst>
        </pc:spChg>
        <pc:spChg chg="add">
          <ac:chgData name="kim jihye" userId="2330e06a967cf8dc" providerId="LiveId" clId="{8C41FACE-F0AB-400F-BCF3-FA346A6BBD76}" dt="2021-10-24T09:04:12.959" v="57" actId="26606"/>
          <ac:spMkLst>
            <pc:docMk/>
            <pc:sldMk cId="1525928331" sldId="271"/>
            <ac:spMk id="77" creationId="{9D3A9E89-033E-4C4A-8C41-416DABFFD307}"/>
          </ac:spMkLst>
        </pc:spChg>
        <pc:spChg chg="add">
          <ac:chgData name="kim jihye" userId="2330e06a967cf8dc" providerId="LiveId" clId="{8C41FACE-F0AB-400F-BCF3-FA346A6BBD76}" dt="2021-10-24T09:04:12.959" v="57" actId="26606"/>
          <ac:spMkLst>
            <pc:docMk/>
            <pc:sldMk cId="1525928331" sldId="271"/>
            <ac:spMk id="78" creationId="{78907291-9D6D-4740-81DB-441477BCA279}"/>
          </ac:spMkLst>
        </pc:spChg>
        <pc:spChg chg="add">
          <ac:chgData name="kim jihye" userId="2330e06a967cf8dc" providerId="LiveId" clId="{8C41FACE-F0AB-400F-BCF3-FA346A6BBD76}" dt="2021-10-24T09:04:12.959" v="57" actId="26606"/>
          <ac:spMkLst>
            <pc:docMk/>
            <pc:sldMk cId="1525928331" sldId="271"/>
            <ac:spMk id="79" creationId="{86293361-111E-427D-8E5B-256944AC8395}"/>
          </ac:spMkLst>
        </pc:spChg>
        <pc:grpChg chg="del">
          <ac:chgData name="kim jihye" userId="2330e06a967cf8dc" providerId="LiveId" clId="{8C41FACE-F0AB-400F-BCF3-FA346A6BBD76}" dt="2021-10-24T09:03:11.479" v="7"/>
          <ac:grpSpMkLst>
            <pc:docMk/>
            <pc:sldMk cId="1525928331" sldId="271"/>
            <ac:grpSpMk id="24" creationId="{A41D73DD-160B-4885-A9CF-94EADD70D421}"/>
          </ac:grpSpMkLst>
        </pc:grpChg>
        <pc:grpChg chg="add">
          <ac:chgData name="kim jihye" userId="2330e06a967cf8dc" providerId="LiveId" clId="{8C41FACE-F0AB-400F-BCF3-FA346A6BBD76}" dt="2021-10-24T09:04:12.959" v="57" actId="26606"/>
          <ac:grpSpMkLst>
            <pc:docMk/>
            <pc:sldMk cId="1525928331" sldId="271"/>
            <ac:grpSpMk id="80" creationId="{A41D73DD-160B-4885-A9CF-94EADD70D421}"/>
          </ac:grpSpMkLst>
        </pc:grpChg>
        <pc:picChg chg="del mod ord">
          <ac:chgData name="kim jihye" userId="2330e06a967cf8dc" providerId="LiveId" clId="{8C41FACE-F0AB-400F-BCF3-FA346A6BBD76}" dt="2021-10-24T09:05:43.004" v="99" actId="478"/>
          <ac:picMkLst>
            <pc:docMk/>
            <pc:sldMk cId="1525928331" sldId="271"/>
            <ac:picMk id="7" creationId="{B109F7B9-B491-406B-81A6-B977AA38C08A}"/>
          </ac:picMkLst>
        </pc:picChg>
        <pc:picChg chg="add del mod">
          <ac:chgData name="kim jihye" userId="2330e06a967cf8dc" providerId="LiveId" clId="{8C41FACE-F0AB-400F-BCF3-FA346A6BBD76}" dt="2021-10-24T09:04:03.252" v="53" actId="478"/>
          <ac:picMkLst>
            <pc:docMk/>
            <pc:sldMk cId="1525928331" sldId="271"/>
            <ac:picMk id="45" creationId="{6C2808C0-BC20-40E7-B4D5-577F2B8F99C6}"/>
          </ac:picMkLst>
        </pc:picChg>
        <pc:picChg chg="add del mod">
          <ac:chgData name="kim jihye" userId="2330e06a967cf8dc" providerId="LiveId" clId="{8C41FACE-F0AB-400F-BCF3-FA346A6BBD76}" dt="2021-10-24T09:04:26.392" v="58" actId="478"/>
          <ac:picMkLst>
            <pc:docMk/>
            <pc:sldMk cId="1525928331" sldId="271"/>
            <ac:picMk id="47" creationId="{F326CB9A-260F-46CC-A5D9-AFCA96437652}"/>
          </ac:picMkLst>
        </pc:picChg>
        <pc:picChg chg="add mod modCrop">
          <ac:chgData name="kim jihye" userId="2330e06a967cf8dc" providerId="LiveId" clId="{8C41FACE-F0AB-400F-BCF3-FA346A6BBD76}" dt="2021-10-24T09:13:18.649" v="675" actId="1035"/>
          <ac:picMkLst>
            <pc:docMk/>
            <pc:sldMk cId="1525928331" sldId="271"/>
            <ac:picMk id="81" creationId="{8851CD49-4361-4AD6-9383-F04F4CE996D8}"/>
          </ac:picMkLst>
        </pc:picChg>
        <pc:picChg chg="add del mod">
          <ac:chgData name="kim jihye" userId="2330e06a967cf8dc" providerId="LiveId" clId="{8C41FACE-F0AB-400F-BCF3-FA346A6BBD76}" dt="2021-10-24T09:05:52.746" v="101" actId="478"/>
          <ac:picMkLst>
            <pc:docMk/>
            <pc:sldMk cId="1525928331" sldId="271"/>
            <ac:picMk id="82" creationId="{22733BD7-CFBA-432F-8D9A-383B111813E4}"/>
          </ac:picMkLst>
        </pc:picChg>
        <pc:picChg chg="add del mod">
          <ac:chgData name="kim jihye" userId="2330e06a967cf8dc" providerId="LiveId" clId="{8C41FACE-F0AB-400F-BCF3-FA346A6BBD76}" dt="2021-10-24T09:06:09.834" v="103" actId="478"/>
          <ac:picMkLst>
            <pc:docMk/>
            <pc:sldMk cId="1525928331" sldId="271"/>
            <ac:picMk id="83" creationId="{32C2B229-1F44-4775-85A5-7DB62E18BE05}"/>
          </ac:picMkLst>
        </pc:picChg>
        <pc:picChg chg="add del mod">
          <ac:chgData name="kim jihye" userId="2330e06a967cf8dc" providerId="LiveId" clId="{8C41FACE-F0AB-400F-BCF3-FA346A6BBD76}" dt="2021-10-24T09:07:16.207" v="123" actId="478"/>
          <ac:picMkLst>
            <pc:docMk/>
            <pc:sldMk cId="1525928331" sldId="271"/>
            <ac:picMk id="84" creationId="{56E6495A-5C52-4895-AE0C-D247398E925C}"/>
          </ac:picMkLst>
        </pc:picChg>
        <pc:picChg chg="add mod modCrop">
          <ac:chgData name="kim jihye" userId="2330e06a967cf8dc" providerId="LiveId" clId="{8C41FACE-F0AB-400F-BCF3-FA346A6BBD76}" dt="2021-10-24T09:09:16.622" v="282" actId="14100"/>
          <ac:picMkLst>
            <pc:docMk/>
            <pc:sldMk cId="1525928331" sldId="271"/>
            <ac:picMk id="85" creationId="{B4318420-FB7D-465F-917C-33DDB8FBA3B4}"/>
          </ac:picMkLst>
        </pc:picChg>
      </pc:sldChg>
      <pc:sldChg chg="delSp add del setBg delDesignElem">
        <pc:chgData name="kim jihye" userId="2330e06a967cf8dc" providerId="LiveId" clId="{8C41FACE-F0AB-400F-BCF3-FA346A6BBD76}" dt="2021-10-24T09:12:47.687" v="634" actId="47"/>
        <pc:sldMkLst>
          <pc:docMk/>
          <pc:sldMk cId="1542322886" sldId="272"/>
        </pc:sldMkLst>
        <pc:spChg chg="del">
          <ac:chgData name="kim jihye" userId="2330e06a967cf8dc" providerId="LiveId" clId="{8C41FACE-F0AB-400F-BCF3-FA346A6BBD76}" dt="2021-10-24T09:03:11.888" v="9"/>
          <ac:spMkLst>
            <pc:docMk/>
            <pc:sldMk cId="1542322886" sldId="272"/>
            <ac:spMk id="20" creationId="{9D3A9E89-033E-4C4A-8C41-416DABFFD307}"/>
          </ac:spMkLst>
        </pc:spChg>
        <pc:spChg chg="del">
          <ac:chgData name="kim jihye" userId="2330e06a967cf8dc" providerId="LiveId" clId="{8C41FACE-F0AB-400F-BCF3-FA346A6BBD76}" dt="2021-10-24T09:03:11.888" v="9"/>
          <ac:spMkLst>
            <pc:docMk/>
            <pc:sldMk cId="1542322886" sldId="272"/>
            <ac:spMk id="22" creationId="{86293361-111E-427D-8E5B-256944AC8395}"/>
          </ac:spMkLst>
        </pc:spChg>
        <pc:spChg chg="del">
          <ac:chgData name="kim jihye" userId="2330e06a967cf8dc" providerId="LiveId" clId="{8C41FACE-F0AB-400F-BCF3-FA346A6BBD76}" dt="2021-10-24T09:03:11.888" v="9"/>
          <ac:spMkLst>
            <pc:docMk/>
            <pc:sldMk cId="1542322886" sldId="272"/>
            <ac:spMk id="46" creationId="{78907291-9D6D-4740-81DB-441477BCA279}"/>
          </ac:spMkLst>
        </pc:spChg>
        <pc:grpChg chg="del">
          <ac:chgData name="kim jihye" userId="2330e06a967cf8dc" providerId="LiveId" clId="{8C41FACE-F0AB-400F-BCF3-FA346A6BBD76}" dt="2021-10-24T09:03:11.888" v="9"/>
          <ac:grpSpMkLst>
            <pc:docMk/>
            <pc:sldMk cId="1542322886" sldId="272"/>
            <ac:grpSpMk id="24" creationId="{A41D73DD-160B-4885-A9CF-94EADD70D421}"/>
          </ac:grpSpMkLst>
        </pc:grpChg>
      </pc:sldChg>
      <pc:sldChg chg="delSp add del setBg delDesignElem">
        <pc:chgData name="kim jihye" userId="2330e06a967cf8dc" providerId="LiveId" clId="{8C41FACE-F0AB-400F-BCF3-FA346A6BBD76}" dt="2021-10-24T09:12:45.039" v="633" actId="47"/>
        <pc:sldMkLst>
          <pc:docMk/>
          <pc:sldMk cId="898288831" sldId="273"/>
        </pc:sldMkLst>
        <pc:spChg chg="del">
          <ac:chgData name="kim jihye" userId="2330e06a967cf8dc" providerId="LiveId" clId="{8C41FACE-F0AB-400F-BCF3-FA346A6BBD76}" dt="2021-10-24T09:12:16.135" v="630"/>
          <ac:spMkLst>
            <pc:docMk/>
            <pc:sldMk cId="898288831" sldId="273"/>
            <ac:spMk id="20" creationId="{9D3A9E89-033E-4C4A-8C41-416DABFFD307}"/>
          </ac:spMkLst>
        </pc:spChg>
        <pc:spChg chg="del">
          <ac:chgData name="kim jihye" userId="2330e06a967cf8dc" providerId="LiveId" clId="{8C41FACE-F0AB-400F-BCF3-FA346A6BBD76}" dt="2021-10-24T09:12:16.135" v="630"/>
          <ac:spMkLst>
            <pc:docMk/>
            <pc:sldMk cId="898288831" sldId="273"/>
            <ac:spMk id="22" creationId="{86293361-111E-427D-8E5B-256944AC8395}"/>
          </ac:spMkLst>
        </pc:spChg>
        <pc:spChg chg="del">
          <ac:chgData name="kim jihye" userId="2330e06a967cf8dc" providerId="LiveId" clId="{8C41FACE-F0AB-400F-BCF3-FA346A6BBD76}" dt="2021-10-24T09:12:16.135" v="630"/>
          <ac:spMkLst>
            <pc:docMk/>
            <pc:sldMk cId="898288831" sldId="273"/>
            <ac:spMk id="46" creationId="{78907291-9D6D-4740-81DB-441477BCA279}"/>
          </ac:spMkLst>
        </pc:spChg>
        <pc:grpChg chg="del">
          <ac:chgData name="kim jihye" userId="2330e06a967cf8dc" providerId="LiveId" clId="{8C41FACE-F0AB-400F-BCF3-FA346A6BBD76}" dt="2021-10-24T09:12:16.135" v="630"/>
          <ac:grpSpMkLst>
            <pc:docMk/>
            <pc:sldMk cId="898288831" sldId="273"/>
            <ac:grpSpMk id="24" creationId="{A41D73DD-160B-4885-A9CF-94EADD70D421}"/>
          </ac:grpSpMkLst>
        </pc:grpChg>
      </pc:sldChg>
      <pc:sldChg chg="addSp delSp modSp add mod">
        <pc:chgData name="kim jihye" userId="2330e06a967cf8dc" providerId="LiveId" clId="{8C41FACE-F0AB-400F-BCF3-FA346A6BBD76}" dt="2021-10-24T09:23:29.603" v="1992"/>
        <pc:sldMkLst>
          <pc:docMk/>
          <pc:sldMk cId="860998516" sldId="274"/>
        </pc:sldMkLst>
        <pc:spChg chg="mod">
          <ac:chgData name="kim jihye" userId="2330e06a967cf8dc" providerId="LiveId" clId="{8C41FACE-F0AB-400F-BCF3-FA346A6BBD76}" dt="2021-10-24T09:13:09.676" v="672" actId="20577"/>
          <ac:spMkLst>
            <pc:docMk/>
            <pc:sldMk cId="860998516" sldId="274"/>
            <ac:spMk id="2" creationId="{09E30DC5-0A2B-4A15-B6CA-E56DCCD55797}"/>
          </ac:spMkLst>
        </pc:spChg>
        <pc:spChg chg="add del mod">
          <ac:chgData name="kim jihye" userId="2330e06a967cf8dc" providerId="LiveId" clId="{8C41FACE-F0AB-400F-BCF3-FA346A6BBD76}" dt="2021-10-24T09:14:46.363" v="697" actId="478"/>
          <ac:spMkLst>
            <pc:docMk/>
            <pc:sldMk cId="860998516" sldId="274"/>
            <ac:spMk id="3" creationId="{B8EDBCE1-77B1-419A-92C8-A3C2923A5A19}"/>
          </ac:spMkLst>
        </pc:spChg>
        <pc:spChg chg="add del mod">
          <ac:chgData name="kim jihye" userId="2330e06a967cf8dc" providerId="LiveId" clId="{8C41FACE-F0AB-400F-BCF3-FA346A6BBD76}" dt="2021-10-24T09:16:17.974" v="787" actId="478"/>
          <ac:spMkLst>
            <pc:docMk/>
            <pc:sldMk cId="860998516" sldId="274"/>
            <ac:spMk id="4" creationId="{42829A64-AB9A-48DD-8831-0E86BB6A60AA}"/>
          </ac:spMkLst>
        </pc:spChg>
        <pc:spChg chg="mod">
          <ac:chgData name="kim jihye" userId="2330e06a967cf8dc" providerId="LiveId" clId="{8C41FACE-F0AB-400F-BCF3-FA346A6BBD76}" dt="2021-10-24T09:23:29.603" v="1992"/>
          <ac:spMkLst>
            <pc:docMk/>
            <pc:sldMk cId="860998516" sldId="274"/>
            <ac:spMk id="17" creationId="{85496987-8812-4616-B1CA-A81B9344B92E}"/>
          </ac:spMkLst>
        </pc:spChg>
        <pc:spChg chg="add del mod">
          <ac:chgData name="kim jihye" userId="2330e06a967cf8dc" providerId="LiveId" clId="{8C41FACE-F0AB-400F-BCF3-FA346A6BBD76}" dt="2021-10-24T09:14:47.271" v="698" actId="478"/>
          <ac:spMkLst>
            <pc:docMk/>
            <pc:sldMk cId="860998516" sldId="274"/>
            <ac:spMk id="47" creationId="{D5B654D6-1B63-40DE-8456-17E6F3B7BA84}"/>
          </ac:spMkLst>
        </pc:spChg>
        <pc:picChg chg="del">
          <ac:chgData name="kim jihye" userId="2330e06a967cf8dc" providerId="LiveId" clId="{8C41FACE-F0AB-400F-BCF3-FA346A6BBD76}" dt="2021-10-24T09:13:01.909" v="639" actId="478"/>
          <ac:picMkLst>
            <pc:docMk/>
            <pc:sldMk cId="860998516" sldId="274"/>
            <ac:picMk id="7" creationId="{B109F7B9-B491-406B-81A6-B977AA38C08A}"/>
          </ac:picMkLst>
        </pc:picChg>
        <pc:picChg chg="add mod modCrop">
          <ac:chgData name="kim jihye" userId="2330e06a967cf8dc" providerId="LiveId" clId="{8C41FACE-F0AB-400F-BCF3-FA346A6BBD76}" dt="2021-10-24T09:19:07.455" v="1278" actId="1076"/>
          <ac:picMkLst>
            <pc:docMk/>
            <pc:sldMk cId="860998516" sldId="274"/>
            <ac:picMk id="45" creationId="{18316B29-3E5E-4AC1-AB9C-36E3A993570B}"/>
          </ac:picMkLst>
        </pc:picChg>
      </pc:sldChg>
      <pc:sldChg chg="addSp delSp modSp add mod">
        <pc:chgData name="kim jihye" userId="2330e06a967cf8dc" providerId="LiveId" clId="{8C41FACE-F0AB-400F-BCF3-FA346A6BBD76}" dt="2021-10-24T09:22:34.523" v="1884" actId="27636"/>
        <pc:sldMkLst>
          <pc:docMk/>
          <pc:sldMk cId="1070468889" sldId="275"/>
        </pc:sldMkLst>
        <pc:spChg chg="mod">
          <ac:chgData name="kim jihye" userId="2330e06a967cf8dc" providerId="LiveId" clId="{8C41FACE-F0AB-400F-BCF3-FA346A6BBD76}" dt="2021-10-24T09:18:45.113" v="1274" actId="20577"/>
          <ac:spMkLst>
            <pc:docMk/>
            <pc:sldMk cId="1070468889" sldId="275"/>
            <ac:spMk id="2" creationId="{09E30DC5-0A2B-4A15-B6CA-E56DCCD55797}"/>
          </ac:spMkLst>
        </pc:spChg>
        <pc:spChg chg="mod">
          <ac:chgData name="kim jihye" userId="2330e06a967cf8dc" providerId="LiveId" clId="{8C41FACE-F0AB-400F-BCF3-FA346A6BBD76}" dt="2021-10-24T09:22:34.523" v="1884" actId="27636"/>
          <ac:spMkLst>
            <pc:docMk/>
            <pc:sldMk cId="1070468889" sldId="275"/>
            <ac:spMk id="17" creationId="{85496987-8812-4616-B1CA-A81B9344B92E}"/>
          </ac:spMkLst>
        </pc:spChg>
        <pc:picChg chg="del">
          <ac:chgData name="kim jihye" userId="2330e06a967cf8dc" providerId="LiveId" clId="{8C41FACE-F0AB-400F-BCF3-FA346A6BBD76}" dt="2021-10-24T09:18:58.116" v="1275" actId="478"/>
          <ac:picMkLst>
            <pc:docMk/>
            <pc:sldMk cId="1070468889" sldId="275"/>
            <ac:picMk id="45" creationId="{18316B29-3E5E-4AC1-AB9C-36E3A993570B}"/>
          </ac:picMkLst>
        </pc:picChg>
        <pc:picChg chg="add mod modCrop">
          <ac:chgData name="kim jihye" userId="2330e06a967cf8dc" providerId="LiveId" clId="{8C41FACE-F0AB-400F-BCF3-FA346A6BBD76}" dt="2021-10-24T09:19:57.623" v="1296" actId="1076"/>
          <ac:picMkLst>
            <pc:docMk/>
            <pc:sldMk cId="1070468889" sldId="275"/>
            <ac:picMk id="47" creationId="{0B0B3CBA-B8F2-433C-A42C-7C4B5354B80F}"/>
          </ac:picMkLst>
        </pc:picChg>
        <pc:picChg chg="add del mod ord">
          <ac:chgData name="kim jihye" userId="2330e06a967cf8dc" providerId="LiveId" clId="{8C41FACE-F0AB-400F-BCF3-FA346A6BBD76}" dt="2021-10-24T09:19:32.288" v="1285" actId="478"/>
          <ac:picMkLst>
            <pc:docMk/>
            <pc:sldMk cId="1070468889" sldId="275"/>
            <ac:picMk id="48" creationId="{CECD73A8-EC6B-4D58-853E-6678EF0E162B}"/>
          </ac:picMkLst>
        </pc:picChg>
      </pc:sldChg>
      <pc:sldChg chg="addSp delSp modSp add mod">
        <pc:chgData name="kim jihye" userId="2330e06a967cf8dc" providerId="LiveId" clId="{8C41FACE-F0AB-400F-BCF3-FA346A6BBD76}" dt="2021-10-24T09:31:46.792" v="2852" actId="14100"/>
        <pc:sldMkLst>
          <pc:docMk/>
          <pc:sldMk cId="2742369489" sldId="276"/>
        </pc:sldMkLst>
        <pc:spChg chg="mod">
          <ac:chgData name="kim jihye" userId="2330e06a967cf8dc" providerId="LiveId" clId="{8C41FACE-F0AB-400F-BCF3-FA346A6BBD76}" dt="2021-10-24T09:31:46.792" v="2852" actId="14100"/>
          <ac:spMkLst>
            <pc:docMk/>
            <pc:sldMk cId="2742369489" sldId="276"/>
            <ac:spMk id="2" creationId="{09E30DC5-0A2B-4A15-B6CA-E56DCCD55797}"/>
          </ac:spMkLst>
        </pc:spChg>
        <pc:spChg chg="add del mod">
          <ac:chgData name="kim jihye" userId="2330e06a967cf8dc" providerId="LiveId" clId="{8C41FACE-F0AB-400F-BCF3-FA346A6BBD76}" dt="2021-10-24T09:30:32.841" v="2821"/>
          <ac:spMkLst>
            <pc:docMk/>
            <pc:sldMk cId="2742369489" sldId="276"/>
            <ac:spMk id="3" creationId="{3FDC287A-B534-44C8-A154-F1ED2EF917AC}"/>
          </ac:spMkLst>
        </pc:spChg>
        <pc:spChg chg="mod">
          <ac:chgData name="kim jihye" userId="2330e06a967cf8dc" providerId="LiveId" clId="{8C41FACE-F0AB-400F-BCF3-FA346A6BBD76}" dt="2021-10-24T09:30:19.048" v="2814"/>
          <ac:spMkLst>
            <pc:docMk/>
            <pc:sldMk cId="2742369489" sldId="276"/>
            <ac:spMk id="17" creationId="{85496987-8812-4616-B1CA-A81B9344B92E}"/>
          </ac:spMkLst>
        </pc:spChg>
        <pc:spChg chg="add mod">
          <ac:chgData name="kim jihye" userId="2330e06a967cf8dc" providerId="LiveId" clId="{8C41FACE-F0AB-400F-BCF3-FA346A6BBD76}" dt="2021-10-24T09:30:57.007" v="2825" actId="1076"/>
          <ac:spMkLst>
            <pc:docMk/>
            <pc:sldMk cId="2742369489" sldId="276"/>
            <ac:spMk id="50" creationId="{249BE612-9044-47B6-A853-EB4785E05362}"/>
          </ac:spMkLst>
        </pc:spChg>
        <pc:spChg chg="add mod">
          <ac:chgData name="kim jihye" userId="2330e06a967cf8dc" providerId="LiveId" clId="{8C41FACE-F0AB-400F-BCF3-FA346A6BBD76}" dt="2021-10-24T09:31:08.136" v="2838" actId="1037"/>
          <ac:spMkLst>
            <pc:docMk/>
            <pc:sldMk cId="2742369489" sldId="276"/>
            <ac:spMk id="51" creationId="{960B740C-98B9-42A9-AF29-8A3111B86B0B}"/>
          </ac:spMkLst>
        </pc:spChg>
        <pc:picChg chg="add del mod">
          <ac:chgData name="kim jihye" userId="2330e06a967cf8dc" providerId="LiveId" clId="{8C41FACE-F0AB-400F-BCF3-FA346A6BBD76}" dt="2021-10-24T09:24:18.357" v="2034"/>
          <ac:picMkLst>
            <pc:docMk/>
            <pc:sldMk cId="2742369489" sldId="276"/>
            <ac:picMk id="45" creationId="{459C1ED9-4A3D-4541-B9CD-4101A73EA932}"/>
          </ac:picMkLst>
        </pc:picChg>
        <pc:picChg chg="del">
          <ac:chgData name="kim jihye" userId="2330e06a967cf8dc" providerId="LiveId" clId="{8C41FACE-F0AB-400F-BCF3-FA346A6BBD76}" dt="2021-10-24T09:24:19.361" v="2035" actId="478"/>
          <ac:picMkLst>
            <pc:docMk/>
            <pc:sldMk cId="2742369489" sldId="276"/>
            <ac:picMk id="47" creationId="{0B0B3CBA-B8F2-433C-A42C-7C4B5354B80F}"/>
          </ac:picMkLst>
        </pc:picChg>
        <pc:picChg chg="add mod modCrop">
          <ac:chgData name="kim jihye" userId="2330e06a967cf8dc" providerId="LiveId" clId="{8C41FACE-F0AB-400F-BCF3-FA346A6BBD76}" dt="2021-10-24T09:26:35.430" v="2071" actId="1076"/>
          <ac:picMkLst>
            <pc:docMk/>
            <pc:sldMk cId="2742369489" sldId="276"/>
            <ac:picMk id="48" creationId="{C36F8CA7-A7FD-4093-AAF4-437312E8B946}"/>
          </ac:picMkLst>
        </pc:picChg>
        <pc:picChg chg="add mod modCrop">
          <ac:chgData name="kim jihye" userId="2330e06a967cf8dc" providerId="LiveId" clId="{8C41FACE-F0AB-400F-BCF3-FA346A6BBD76}" dt="2021-10-24T09:26:35.430" v="2071" actId="1076"/>
          <ac:picMkLst>
            <pc:docMk/>
            <pc:sldMk cId="2742369489" sldId="276"/>
            <ac:picMk id="49" creationId="{42CEA500-CF3D-4702-B671-AA21D345E38D}"/>
          </ac:picMkLst>
        </pc:picChg>
      </pc:sldChg>
      <pc:sldChg chg="add del">
        <pc:chgData name="kim jihye" userId="2330e06a967cf8dc" providerId="LiveId" clId="{8C41FACE-F0AB-400F-BCF3-FA346A6BBD76}" dt="2021-10-24T09:31:50.033" v="2854" actId="47"/>
        <pc:sldMkLst>
          <pc:docMk/>
          <pc:sldMk cId="2908888803" sldId="277"/>
        </pc:sldMkLst>
      </pc:sldChg>
      <pc:sldChg chg="addSp delSp modSp add mod">
        <pc:chgData name="kim jihye" userId="2330e06a967cf8dc" providerId="LiveId" clId="{8C41FACE-F0AB-400F-BCF3-FA346A6BBD76}" dt="2021-10-24T09:37:08.284" v="3416" actId="122"/>
        <pc:sldMkLst>
          <pc:docMk/>
          <pc:sldMk cId="373482149" sldId="278"/>
        </pc:sldMkLst>
        <pc:spChg chg="mod">
          <ac:chgData name="kim jihye" userId="2330e06a967cf8dc" providerId="LiveId" clId="{8C41FACE-F0AB-400F-BCF3-FA346A6BBD76}" dt="2021-10-24T09:32:06.196" v="2871"/>
          <ac:spMkLst>
            <pc:docMk/>
            <pc:sldMk cId="373482149" sldId="278"/>
            <ac:spMk id="2" creationId="{09E30DC5-0A2B-4A15-B6CA-E56DCCD55797}"/>
          </ac:spMkLst>
        </pc:spChg>
        <pc:spChg chg="add mod">
          <ac:chgData name="kim jihye" userId="2330e06a967cf8dc" providerId="LiveId" clId="{8C41FACE-F0AB-400F-BCF3-FA346A6BBD76}" dt="2021-10-24T09:34:56.495" v="2909" actId="1076"/>
          <ac:spMkLst>
            <pc:docMk/>
            <pc:sldMk cId="373482149" sldId="278"/>
            <ac:spMk id="3" creationId="{F9F2C2A8-5410-4FE2-ABC5-0CCFF1C15274}"/>
          </ac:spMkLst>
        </pc:spChg>
        <pc:spChg chg="add mod">
          <ac:chgData name="kim jihye" userId="2330e06a967cf8dc" providerId="LiveId" clId="{8C41FACE-F0AB-400F-BCF3-FA346A6BBD76}" dt="2021-10-24T09:34:56.495" v="2909" actId="1076"/>
          <ac:spMkLst>
            <pc:docMk/>
            <pc:sldMk cId="373482149" sldId="278"/>
            <ac:spMk id="4" creationId="{498668D8-BBFB-4933-A649-A61C65AC6F6C}"/>
          </ac:spMkLst>
        </pc:spChg>
        <pc:spChg chg="mod">
          <ac:chgData name="kim jihye" userId="2330e06a967cf8dc" providerId="LiveId" clId="{8C41FACE-F0AB-400F-BCF3-FA346A6BBD76}" dt="2021-10-24T09:37:08.284" v="3416" actId="122"/>
          <ac:spMkLst>
            <pc:docMk/>
            <pc:sldMk cId="373482149" sldId="278"/>
            <ac:spMk id="17" creationId="{85496987-8812-4616-B1CA-A81B9344B92E}"/>
          </ac:spMkLst>
        </pc:spChg>
        <pc:spChg chg="del">
          <ac:chgData name="kim jihye" userId="2330e06a967cf8dc" providerId="LiveId" clId="{8C41FACE-F0AB-400F-BCF3-FA346A6BBD76}" dt="2021-10-24T09:32:16.262" v="2876" actId="478"/>
          <ac:spMkLst>
            <pc:docMk/>
            <pc:sldMk cId="373482149" sldId="278"/>
            <ac:spMk id="50" creationId="{249BE612-9044-47B6-A853-EB4785E05362}"/>
          </ac:spMkLst>
        </pc:spChg>
        <pc:spChg chg="del">
          <ac:chgData name="kim jihye" userId="2330e06a967cf8dc" providerId="LiveId" clId="{8C41FACE-F0AB-400F-BCF3-FA346A6BBD76}" dt="2021-10-24T09:32:16.262" v="2876" actId="478"/>
          <ac:spMkLst>
            <pc:docMk/>
            <pc:sldMk cId="373482149" sldId="278"/>
            <ac:spMk id="51" creationId="{960B740C-98B9-42A9-AF29-8A3111B86B0B}"/>
          </ac:spMkLst>
        </pc:spChg>
        <pc:spChg chg="add del mod">
          <ac:chgData name="kim jihye" userId="2330e06a967cf8dc" providerId="LiveId" clId="{8C41FACE-F0AB-400F-BCF3-FA346A6BBD76}" dt="2021-10-24T09:33:31.323" v="2893" actId="478"/>
          <ac:spMkLst>
            <pc:docMk/>
            <pc:sldMk cId="373482149" sldId="278"/>
            <ac:spMk id="53" creationId="{C1F8AFBE-ED15-4A6E-819C-9E51C124DED7}"/>
          </ac:spMkLst>
        </pc:spChg>
        <pc:picChg chg="add mod modCrop">
          <ac:chgData name="kim jihye" userId="2330e06a967cf8dc" providerId="LiveId" clId="{8C41FACE-F0AB-400F-BCF3-FA346A6BBD76}" dt="2021-10-24T09:34:56.495" v="2909" actId="1076"/>
          <ac:picMkLst>
            <pc:docMk/>
            <pc:sldMk cId="373482149" sldId="278"/>
            <ac:picMk id="45" creationId="{87A5CD12-E70B-40C2-99CD-AF40121A477B}"/>
          </ac:picMkLst>
        </pc:picChg>
        <pc:picChg chg="add mod modCrop">
          <ac:chgData name="kim jihye" userId="2330e06a967cf8dc" providerId="LiveId" clId="{8C41FACE-F0AB-400F-BCF3-FA346A6BBD76}" dt="2021-10-24T09:34:56.495" v="2909" actId="1076"/>
          <ac:picMkLst>
            <pc:docMk/>
            <pc:sldMk cId="373482149" sldId="278"/>
            <ac:picMk id="47" creationId="{7F6ADF3D-FA5C-4129-97DB-9F39B3E5A6C9}"/>
          </ac:picMkLst>
        </pc:picChg>
        <pc:picChg chg="del">
          <ac:chgData name="kim jihye" userId="2330e06a967cf8dc" providerId="LiveId" clId="{8C41FACE-F0AB-400F-BCF3-FA346A6BBD76}" dt="2021-10-24T09:32:13.162" v="2874" actId="478"/>
          <ac:picMkLst>
            <pc:docMk/>
            <pc:sldMk cId="373482149" sldId="278"/>
            <ac:picMk id="48" creationId="{C36F8CA7-A7FD-4093-AAF4-437312E8B946}"/>
          </ac:picMkLst>
        </pc:picChg>
        <pc:picChg chg="del">
          <ac:chgData name="kim jihye" userId="2330e06a967cf8dc" providerId="LiveId" clId="{8C41FACE-F0AB-400F-BCF3-FA346A6BBD76}" dt="2021-10-24T09:32:14.389" v="2875" actId="478"/>
          <ac:picMkLst>
            <pc:docMk/>
            <pc:sldMk cId="373482149" sldId="278"/>
            <ac:picMk id="49" creationId="{42CEA500-CF3D-4702-B671-AA21D345E38D}"/>
          </ac:picMkLst>
        </pc:picChg>
        <pc:picChg chg="add mod">
          <ac:chgData name="kim jihye" userId="2330e06a967cf8dc" providerId="LiveId" clId="{8C41FACE-F0AB-400F-BCF3-FA346A6BBD76}" dt="2021-10-24T09:34:56.495" v="2909" actId="1076"/>
          <ac:picMkLst>
            <pc:docMk/>
            <pc:sldMk cId="373482149" sldId="278"/>
            <ac:picMk id="52" creationId="{F063DA7C-6D56-4A35-9647-5D23F82294DC}"/>
          </ac:picMkLst>
        </pc:picChg>
      </pc:sldChg>
      <pc:sldChg chg="addSp delSp modSp add mod">
        <pc:chgData name="kim jihye" userId="2330e06a967cf8dc" providerId="LiveId" clId="{8C41FACE-F0AB-400F-BCF3-FA346A6BBD76}" dt="2021-10-24T09:39:53.433" v="3590" actId="20577"/>
        <pc:sldMkLst>
          <pc:docMk/>
          <pc:sldMk cId="838486055" sldId="279"/>
        </pc:sldMkLst>
        <pc:spChg chg="mod">
          <ac:chgData name="kim jihye" userId="2330e06a967cf8dc" providerId="LiveId" clId="{8C41FACE-F0AB-400F-BCF3-FA346A6BBD76}" dt="2021-10-24T09:38:52.823" v="3457" actId="20577"/>
          <ac:spMkLst>
            <pc:docMk/>
            <pc:sldMk cId="838486055" sldId="279"/>
            <ac:spMk id="2" creationId="{09E30DC5-0A2B-4A15-B6CA-E56DCCD55797}"/>
          </ac:spMkLst>
        </pc:spChg>
        <pc:spChg chg="del">
          <ac:chgData name="kim jihye" userId="2330e06a967cf8dc" providerId="LiveId" clId="{8C41FACE-F0AB-400F-BCF3-FA346A6BBD76}" dt="2021-10-24T09:39:03.440" v="3459" actId="478"/>
          <ac:spMkLst>
            <pc:docMk/>
            <pc:sldMk cId="838486055" sldId="279"/>
            <ac:spMk id="3" creationId="{F9F2C2A8-5410-4FE2-ABC5-0CCFF1C15274}"/>
          </ac:spMkLst>
        </pc:spChg>
        <pc:spChg chg="del">
          <ac:chgData name="kim jihye" userId="2330e06a967cf8dc" providerId="LiveId" clId="{8C41FACE-F0AB-400F-BCF3-FA346A6BBD76}" dt="2021-10-24T09:39:03.440" v="3459" actId="478"/>
          <ac:spMkLst>
            <pc:docMk/>
            <pc:sldMk cId="838486055" sldId="279"/>
            <ac:spMk id="4" creationId="{498668D8-BBFB-4933-A649-A61C65AC6F6C}"/>
          </ac:spMkLst>
        </pc:spChg>
        <pc:spChg chg="mod">
          <ac:chgData name="kim jihye" userId="2330e06a967cf8dc" providerId="LiveId" clId="{8C41FACE-F0AB-400F-BCF3-FA346A6BBD76}" dt="2021-10-24T09:39:53.433" v="3590" actId="20577"/>
          <ac:spMkLst>
            <pc:docMk/>
            <pc:sldMk cId="838486055" sldId="279"/>
            <ac:spMk id="17" creationId="{85496987-8812-4616-B1CA-A81B9344B92E}"/>
          </ac:spMkLst>
        </pc:spChg>
        <pc:picChg chg="del">
          <ac:chgData name="kim jihye" userId="2330e06a967cf8dc" providerId="LiveId" clId="{8C41FACE-F0AB-400F-BCF3-FA346A6BBD76}" dt="2021-10-24T09:39:00.618" v="3458" actId="478"/>
          <ac:picMkLst>
            <pc:docMk/>
            <pc:sldMk cId="838486055" sldId="279"/>
            <ac:picMk id="45" creationId="{87A5CD12-E70B-40C2-99CD-AF40121A477B}"/>
          </ac:picMkLst>
        </pc:picChg>
        <pc:picChg chg="del">
          <ac:chgData name="kim jihye" userId="2330e06a967cf8dc" providerId="LiveId" clId="{8C41FACE-F0AB-400F-BCF3-FA346A6BBD76}" dt="2021-10-24T09:39:03.440" v="3459" actId="478"/>
          <ac:picMkLst>
            <pc:docMk/>
            <pc:sldMk cId="838486055" sldId="279"/>
            <ac:picMk id="47" creationId="{7F6ADF3D-FA5C-4129-97DB-9F39B3E5A6C9}"/>
          </ac:picMkLst>
        </pc:picChg>
        <pc:picChg chg="add mod modCrop">
          <ac:chgData name="kim jihye" userId="2330e06a967cf8dc" providerId="LiveId" clId="{8C41FACE-F0AB-400F-BCF3-FA346A6BBD76}" dt="2021-10-24T09:39:19.104" v="3467" actId="1076"/>
          <ac:picMkLst>
            <pc:docMk/>
            <pc:sldMk cId="838486055" sldId="279"/>
            <ac:picMk id="48" creationId="{9F4D439A-F7D9-4380-8407-D4D6BF4F0836}"/>
          </ac:picMkLst>
        </pc:picChg>
        <pc:picChg chg="del">
          <ac:chgData name="kim jihye" userId="2330e06a967cf8dc" providerId="LiveId" clId="{8C41FACE-F0AB-400F-BCF3-FA346A6BBD76}" dt="2021-10-24T09:39:03.440" v="3459" actId="478"/>
          <ac:picMkLst>
            <pc:docMk/>
            <pc:sldMk cId="838486055" sldId="279"/>
            <ac:picMk id="52" creationId="{F063DA7C-6D56-4A35-9647-5D23F82294DC}"/>
          </ac:picMkLst>
        </pc:picChg>
      </pc:sldChg>
      <pc:sldMasterChg chg="setBg modSldLayout">
        <pc:chgData name="kim jihye" userId="2330e06a967cf8dc" providerId="LiveId" clId="{8C41FACE-F0AB-400F-BCF3-FA346A6BBD76}" dt="2021-10-24T09:12:36.966" v="631"/>
        <pc:sldMasterMkLst>
          <pc:docMk/>
          <pc:sldMasterMk cId="3572535186" sldId="2147483648"/>
        </pc:sldMasterMkLst>
        <pc:sldLayoutChg chg="setBg">
          <pc:chgData name="kim jihye" userId="2330e06a967cf8dc" providerId="LiveId" clId="{8C41FACE-F0AB-400F-BCF3-FA346A6BBD76}" dt="2021-10-24T09:12:36.966" v="631"/>
          <pc:sldLayoutMkLst>
            <pc:docMk/>
            <pc:sldMasterMk cId="3572535186" sldId="2147483648"/>
            <pc:sldLayoutMk cId="540760098" sldId="2147483649"/>
          </pc:sldLayoutMkLst>
        </pc:sldLayoutChg>
        <pc:sldLayoutChg chg="setBg">
          <pc:chgData name="kim jihye" userId="2330e06a967cf8dc" providerId="LiveId" clId="{8C41FACE-F0AB-400F-BCF3-FA346A6BBD76}" dt="2021-10-24T09:12:36.966" v="631"/>
          <pc:sldLayoutMkLst>
            <pc:docMk/>
            <pc:sldMasterMk cId="3572535186" sldId="2147483648"/>
            <pc:sldLayoutMk cId="341097378" sldId="2147483650"/>
          </pc:sldLayoutMkLst>
        </pc:sldLayoutChg>
        <pc:sldLayoutChg chg="setBg">
          <pc:chgData name="kim jihye" userId="2330e06a967cf8dc" providerId="LiveId" clId="{8C41FACE-F0AB-400F-BCF3-FA346A6BBD76}" dt="2021-10-24T09:12:36.966" v="631"/>
          <pc:sldLayoutMkLst>
            <pc:docMk/>
            <pc:sldMasterMk cId="3572535186" sldId="2147483648"/>
            <pc:sldLayoutMk cId="2556319579" sldId="2147483651"/>
          </pc:sldLayoutMkLst>
        </pc:sldLayoutChg>
        <pc:sldLayoutChg chg="setBg">
          <pc:chgData name="kim jihye" userId="2330e06a967cf8dc" providerId="LiveId" clId="{8C41FACE-F0AB-400F-BCF3-FA346A6BBD76}" dt="2021-10-24T09:12:36.966" v="631"/>
          <pc:sldLayoutMkLst>
            <pc:docMk/>
            <pc:sldMasterMk cId="3572535186" sldId="2147483648"/>
            <pc:sldLayoutMk cId="2780810624" sldId="2147483652"/>
          </pc:sldLayoutMkLst>
        </pc:sldLayoutChg>
        <pc:sldLayoutChg chg="setBg">
          <pc:chgData name="kim jihye" userId="2330e06a967cf8dc" providerId="LiveId" clId="{8C41FACE-F0AB-400F-BCF3-FA346A6BBD76}" dt="2021-10-24T09:12:36.966" v="631"/>
          <pc:sldLayoutMkLst>
            <pc:docMk/>
            <pc:sldMasterMk cId="3572535186" sldId="2147483648"/>
            <pc:sldLayoutMk cId="160615935" sldId="2147483653"/>
          </pc:sldLayoutMkLst>
        </pc:sldLayoutChg>
        <pc:sldLayoutChg chg="setBg">
          <pc:chgData name="kim jihye" userId="2330e06a967cf8dc" providerId="LiveId" clId="{8C41FACE-F0AB-400F-BCF3-FA346A6BBD76}" dt="2021-10-24T09:12:36.966" v="631"/>
          <pc:sldLayoutMkLst>
            <pc:docMk/>
            <pc:sldMasterMk cId="3572535186" sldId="2147483648"/>
            <pc:sldLayoutMk cId="798322624" sldId="2147483654"/>
          </pc:sldLayoutMkLst>
        </pc:sldLayoutChg>
        <pc:sldLayoutChg chg="setBg">
          <pc:chgData name="kim jihye" userId="2330e06a967cf8dc" providerId="LiveId" clId="{8C41FACE-F0AB-400F-BCF3-FA346A6BBD76}" dt="2021-10-24T09:12:36.966" v="631"/>
          <pc:sldLayoutMkLst>
            <pc:docMk/>
            <pc:sldMasterMk cId="3572535186" sldId="2147483648"/>
            <pc:sldLayoutMk cId="4180675846" sldId="2147483655"/>
          </pc:sldLayoutMkLst>
        </pc:sldLayoutChg>
        <pc:sldLayoutChg chg="setBg">
          <pc:chgData name="kim jihye" userId="2330e06a967cf8dc" providerId="LiveId" clId="{8C41FACE-F0AB-400F-BCF3-FA346A6BBD76}" dt="2021-10-24T09:12:36.966" v="631"/>
          <pc:sldLayoutMkLst>
            <pc:docMk/>
            <pc:sldMasterMk cId="3572535186" sldId="2147483648"/>
            <pc:sldLayoutMk cId="593943701" sldId="2147483656"/>
          </pc:sldLayoutMkLst>
        </pc:sldLayoutChg>
        <pc:sldLayoutChg chg="setBg">
          <pc:chgData name="kim jihye" userId="2330e06a967cf8dc" providerId="LiveId" clId="{8C41FACE-F0AB-400F-BCF3-FA346A6BBD76}" dt="2021-10-24T09:12:36.966" v="631"/>
          <pc:sldLayoutMkLst>
            <pc:docMk/>
            <pc:sldMasterMk cId="3572535186" sldId="2147483648"/>
            <pc:sldLayoutMk cId="1623214158" sldId="2147483657"/>
          </pc:sldLayoutMkLst>
        </pc:sldLayoutChg>
        <pc:sldLayoutChg chg="setBg">
          <pc:chgData name="kim jihye" userId="2330e06a967cf8dc" providerId="LiveId" clId="{8C41FACE-F0AB-400F-BCF3-FA346A6BBD76}" dt="2021-10-24T09:12:36.966" v="631"/>
          <pc:sldLayoutMkLst>
            <pc:docMk/>
            <pc:sldMasterMk cId="3572535186" sldId="2147483648"/>
            <pc:sldLayoutMk cId="1370648839" sldId="2147483658"/>
          </pc:sldLayoutMkLst>
        </pc:sldLayoutChg>
        <pc:sldLayoutChg chg="setBg">
          <pc:chgData name="kim jihye" userId="2330e06a967cf8dc" providerId="LiveId" clId="{8C41FACE-F0AB-400F-BCF3-FA346A6BBD76}" dt="2021-10-24T09:12:36.966" v="631"/>
          <pc:sldLayoutMkLst>
            <pc:docMk/>
            <pc:sldMasterMk cId="3572535186" sldId="2147483648"/>
            <pc:sldLayoutMk cId="428413156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F9ACF-7C47-4043-B537-966737E75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F36060-A560-4BB1-A36E-1E1525856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BE7AE-2243-486C-82ED-64E211AC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AF596-B0B6-4B27-B5D5-321C6FE0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973A3-BE65-4CEB-A091-E3EBA7DE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6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A15D2-26A0-48B4-A1DA-2E784DDA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0045CB-5844-4E7C-A1D6-D4051816F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154C7-5065-4A5E-B5A3-ABE3C5A0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66077-ACF0-4405-90CB-897E29EF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77070-A317-4ED0-B18A-EB32B24A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4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04AE87-FAEE-4522-B81E-76200C95B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566A5F-A1C9-4E63-9C6F-1B9FE32AC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3BA3A-34C9-4D4C-BD64-F9964EAB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1CDF5-78C6-4AE7-A925-F2F3D5EB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E4EFB-C920-4A8D-BDF5-C0F754E8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3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52135-5BA0-4555-90F1-043A5B22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75FCB-69C3-4301-B842-A683CBD1C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D1EF8-03EC-4F9F-BF53-968D1D3F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51C94-AA6A-431C-8E86-55CAC8DE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4C511-E50E-4199-8113-769E366A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8172F-DD02-4272-ACC0-6186E010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F0C7F-912C-4CD1-BC50-8660ABE8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25AA5-F576-4540-9EA6-A0227CE9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F9822-F544-4029-81B6-0E8E1BDD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DF392-A0DE-4B06-9F6E-B25EAF29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31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287C5-FD1C-4F8F-9DE1-D447E8C8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245B8-AA72-4EA7-8656-659F7AEA9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0DCD5-CFFE-416D-98B6-E692A41A0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CA478-CADA-4EA1-BDBE-EF7F565C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967985-79A6-4AC3-A427-2131962E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BB2FF-F482-4326-8A2D-CC8C2D0C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1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DD2DB-3698-4570-AE9A-296CF1CD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F978E2-2E7E-43A7-8B1C-186B7A267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6A05E-1CF4-4008-8E22-06304AF6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48ECC9-B014-4E4C-8B91-29AAD7C87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92828-32FD-40E5-9441-273FD66F3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E841FF-6AA5-41C5-B4FD-8C6EB38D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7ED518-82D8-4BE2-968F-C9969EFB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ECEA51-7C74-4E90-B336-BABF002A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82F7E-07B2-4E14-A758-8585F93C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115BDE-EE7C-4828-A11C-674F36EC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A8E18D-1B33-4278-A312-605D8FA5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708951-2F39-4FFF-8721-90CBFCFB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2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4882B6-29C6-4920-968B-33B521F3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2D765A-ED96-488C-BADC-5E20076C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38726C-7990-47B7-86F0-E5ABDE4D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7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EEEEC-2D86-4D53-9874-8AC8C5DD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7277F-6E39-498C-B395-E8A071FD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7B9B3-6CB6-4DDD-9F63-CDE9185F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63B47-4051-45B1-9CCD-872C5961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68CCEB-9FBD-426A-B90B-7BA71A57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0D32C-90A2-452A-9B79-170BCB57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4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1EC4C-5C8F-4AE8-BC77-79143B23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D8AFDF-669D-4D5B-A2B6-685C2EDE9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0B491-1F11-4842-9066-00BA4A45C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DDCE9-1532-453E-B88A-1ECA3B11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DAB3AF-4C31-412B-A3FE-DA621C5B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379F2-22AE-45FD-9AFF-8A80E1F5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1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F469DD-7C2D-4171-8968-F99E808E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2E263E-B44B-4E2A-AADB-B1C1BE7E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D052E-7D77-4D41-A2C3-D0D7EF3DD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28D09-08EB-401B-BB4B-BA446BC9B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C4993-FD6E-4ABC-930C-01207D225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3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E30DC5-0A2B-4A15-B6CA-E56DCCD5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1. </a:t>
            </a:r>
            <a:r>
              <a:rPr lang="ko-KR" altLang="en-US" sz="3400" dirty="0"/>
              <a:t>시작 화면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5496987-8812-4616-B1CA-A81B9344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155626"/>
            <a:ext cx="3444240" cy="2935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시작 메뉴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en-US" altLang="ko-KR" sz="1800" dirty="0"/>
              <a:t>New Game : </a:t>
            </a:r>
            <a:r>
              <a:rPr lang="ko-KR" altLang="en-US" sz="1800" dirty="0"/>
              <a:t>새 게임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en-US" altLang="ko-KR" sz="1800" dirty="0"/>
              <a:t>Load Game : </a:t>
            </a:r>
            <a:r>
              <a:rPr lang="ko-KR" altLang="en-US" sz="1800" dirty="0"/>
              <a:t>불러오기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en-US" altLang="ko-KR" sz="1800" dirty="0"/>
              <a:t>Help : </a:t>
            </a:r>
            <a:r>
              <a:rPr lang="ko-KR" altLang="en-US" sz="1800" dirty="0"/>
              <a:t>게임 방법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en-US" altLang="ko-KR" sz="1800" dirty="0"/>
              <a:t>Rank : </a:t>
            </a:r>
            <a:r>
              <a:rPr lang="ko-KR" altLang="en-US" sz="1800" dirty="0"/>
              <a:t>랭킹 보기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en-US" altLang="ko-KR" sz="1800" dirty="0"/>
              <a:t>Option : </a:t>
            </a:r>
            <a:r>
              <a:rPr lang="ko-KR" altLang="en-US" sz="1800" dirty="0"/>
              <a:t>게임 설정 보기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en-US" altLang="ko-KR" sz="1800" dirty="0"/>
              <a:t>Exit : </a:t>
            </a:r>
            <a:r>
              <a:rPr lang="ko-KR" altLang="en-US" sz="1800" dirty="0"/>
              <a:t>종료</a:t>
            </a:r>
            <a:endParaRPr lang="en-US" altLang="ko-KR" sz="18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109F7B9-B491-406B-81A6-B977AA38C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5" r="4936" b="3919"/>
          <a:stretch/>
        </p:blipFill>
        <p:spPr>
          <a:xfrm>
            <a:off x="5869521" y="687479"/>
            <a:ext cx="3444240" cy="518500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6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51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53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E30DC5-0A2B-4A15-B6CA-E56DCCD5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2. ID </a:t>
            </a:r>
            <a:r>
              <a:rPr lang="ko-KR" altLang="en-US" sz="3400" dirty="0"/>
              <a:t>입력</a:t>
            </a:r>
          </a:p>
        </p:txBody>
      </p:sp>
      <p:grpSp>
        <p:nvGrpSpPr>
          <p:cNvPr id="80" name="Group 55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5496987-8812-4616-B1CA-A81B9344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155626"/>
            <a:ext cx="3670810" cy="2935176"/>
          </a:xfrm>
        </p:spPr>
        <p:txBody>
          <a:bodyPr anchor="ctr">
            <a:normAutofit/>
          </a:bodyPr>
          <a:lstStyle/>
          <a:p>
            <a:r>
              <a:rPr lang="en-US" altLang="ko-KR" sz="1800" dirty="0"/>
              <a:t>New Game / Load Game</a:t>
            </a:r>
          </a:p>
          <a:p>
            <a:pPr marL="0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플레이어의 </a:t>
            </a:r>
            <a:r>
              <a:rPr lang="en-US" altLang="ko-KR" sz="1800" dirty="0"/>
              <a:t>ID</a:t>
            </a:r>
            <a:r>
              <a:rPr lang="ko-KR" altLang="en-US" sz="1800" dirty="0"/>
              <a:t>를 입력 받음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Load Game : </a:t>
            </a:r>
            <a:r>
              <a:rPr lang="ko-KR" altLang="en-US" sz="1800" dirty="0"/>
              <a:t>입력된 플레이어에 대한 저장된 파일이 없을 경우 </a:t>
            </a:r>
            <a:r>
              <a:rPr lang="en-US" altLang="ko-KR" sz="1800" dirty="0"/>
              <a:t>＇File Open Fail’</a:t>
            </a:r>
            <a:r>
              <a:rPr lang="ko-KR" altLang="en-US" sz="1800" dirty="0"/>
              <a:t>을 출력하고 입력 대기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내용 개체 틀 6">
            <a:extLst>
              <a:ext uri="{FF2B5EF4-FFF2-40B4-BE49-F238E27FC236}">
                <a16:creationId xmlns:a16="http://schemas.microsoft.com/office/drawing/2014/main" id="{8851CD49-4361-4AD6-9383-F04F4CE99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2" r="9422" b="6485"/>
          <a:stretch/>
        </p:blipFill>
        <p:spPr>
          <a:xfrm>
            <a:off x="4544568" y="677319"/>
            <a:ext cx="3345821" cy="5185002"/>
          </a:xfrm>
          <a:prstGeom prst="rect">
            <a:avLst/>
          </a:prstGeom>
        </p:spPr>
      </p:pic>
      <p:pic>
        <p:nvPicPr>
          <p:cNvPr id="85" name="내용 개체 틀 12">
            <a:extLst>
              <a:ext uri="{FF2B5EF4-FFF2-40B4-BE49-F238E27FC236}">
                <a16:creationId xmlns:a16="http://schemas.microsoft.com/office/drawing/2014/main" id="{B4318420-FB7D-465F-917C-33DDB8FBA3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95" b="6392"/>
          <a:stretch/>
        </p:blipFill>
        <p:spPr>
          <a:xfrm>
            <a:off x="8153402" y="677319"/>
            <a:ext cx="3756152" cy="549996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03283FD-C15F-40C5-8A80-B2AD810683A8}"/>
              </a:ext>
            </a:extLst>
          </p:cNvPr>
          <p:cNvSpPr/>
          <p:nvPr/>
        </p:nvSpPr>
        <p:spPr>
          <a:xfrm>
            <a:off x="8554720" y="5598160"/>
            <a:ext cx="2143760" cy="4926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2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E30DC5-0A2B-4A15-B6CA-E56DCCD5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3. </a:t>
            </a:r>
            <a:r>
              <a:rPr lang="ko-KR" altLang="en-US" sz="3400" dirty="0"/>
              <a:t>게임</a:t>
            </a:r>
            <a:r>
              <a:rPr lang="en-US" altLang="ko-KR" sz="3400" dirty="0"/>
              <a:t> </a:t>
            </a:r>
            <a:r>
              <a:rPr lang="ko-KR" altLang="en-US" sz="3400" dirty="0"/>
              <a:t>화면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5496987-8812-4616-B1CA-A81B9344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155626"/>
            <a:ext cx="3444240" cy="2935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떨어질 블록은 난수 생성을 통해 랜덤으로 결정</a:t>
            </a:r>
            <a:endParaRPr lang="en-US" altLang="ko-KR" sz="1800" dirty="0"/>
          </a:p>
          <a:p>
            <a:r>
              <a:rPr lang="ko-KR" altLang="en-US" sz="1800" dirty="0"/>
              <a:t>방향키를 통해 블록을 이동시킬 수 있고 </a:t>
            </a:r>
            <a:r>
              <a:rPr lang="en-US" altLang="ko-KR" sz="1800" dirty="0"/>
              <a:t>space</a:t>
            </a:r>
            <a:r>
              <a:rPr lang="ko-KR" altLang="en-US" sz="1800" dirty="0"/>
              <a:t>바를 눌러 블록을 시계방향으로 </a:t>
            </a:r>
            <a:r>
              <a:rPr lang="en-US" altLang="ko-KR" sz="1800" dirty="0"/>
              <a:t>90º</a:t>
            </a:r>
            <a:r>
              <a:rPr lang="ko-KR" altLang="en-US" sz="1800" dirty="0"/>
              <a:t>씩 회전시킬 수 있음</a:t>
            </a:r>
            <a:endParaRPr lang="en-US" altLang="ko-KR" sz="1800" dirty="0"/>
          </a:p>
          <a:p>
            <a:r>
              <a:rPr lang="ko-KR" altLang="en-US" sz="1800" dirty="0"/>
              <a:t>한 줄을 모두 채우면 해당 줄이 사라지고 점수 획득</a:t>
            </a:r>
            <a:endParaRPr lang="en-US" altLang="ko-KR" sz="1800" dirty="0"/>
          </a:p>
          <a:p>
            <a:r>
              <a:rPr lang="ko-KR" altLang="en-US" sz="1800" dirty="0"/>
              <a:t>보드의 천장에 닿으면 종료</a:t>
            </a:r>
            <a:endParaRPr lang="en-US" altLang="ko-KR" sz="1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내용 개체 틀 4">
            <a:extLst>
              <a:ext uri="{FF2B5EF4-FFF2-40B4-BE49-F238E27FC236}">
                <a16:creationId xmlns:a16="http://schemas.microsoft.com/office/drawing/2014/main" id="{18316B29-3E5E-4AC1-AB9C-36E3A993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" t="7291" r="11730" b="9293"/>
          <a:stretch/>
        </p:blipFill>
        <p:spPr>
          <a:xfrm>
            <a:off x="4750772" y="276501"/>
            <a:ext cx="6222091" cy="59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9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E30DC5-0A2B-4A15-B6CA-E56DCCD5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4. </a:t>
            </a:r>
            <a:r>
              <a:rPr lang="ko-KR" altLang="en-US" sz="3400" dirty="0"/>
              <a:t>게임 메뉴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5496987-8812-4616-B1CA-A81B9344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868063"/>
            <a:ext cx="3444240" cy="3222739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게임 </a:t>
            </a:r>
            <a:r>
              <a:rPr lang="en-US" altLang="ko-KR" sz="1800" dirty="0"/>
              <a:t>Play </a:t>
            </a:r>
            <a:r>
              <a:rPr lang="ko-KR" altLang="en-US" sz="1800" dirty="0"/>
              <a:t>중 </a:t>
            </a:r>
            <a:r>
              <a:rPr lang="en-US" altLang="ko-KR" sz="1800" dirty="0"/>
              <a:t>esc</a:t>
            </a:r>
            <a:r>
              <a:rPr lang="ko-KR" altLang="en-US" sz="1800" dirty="0"/>
              <a:t>를 누르면</a:t>
            </a:r>
            <a:r>
              <a:rPr lang="en-US" altLang="ko-KR" sz="1800" dirty="0"/>
              <a:t> </a:t>
            </a:r>
            <a:r>
              <a:rPr lang="ko-KR" altLang="en-US" sz="1800" dirty="0"/>
              <a:t>게임이 중단하고 메뉴를 출력</a:t>
            </a:r>
            <a:endParaRPr lang="en-US" altLang="ko-KR" sz="1800" dirty="0"/>
          </a:p>
          <a:p>
            <a:r>
              <a:rPr lang="ko-KR" altLang="en-US" sz="1800" dirty="0"/>
              <a:t>다시 </a:t>
            </a:r>
            <a:r>
              <a:rPr lang="en-US" altLang="ko-KR" sz="1800" dirty="0"/>
              <a:t>esc</a:t>
            </a:r>
            <a:r>
              <a:rPr lang="ko-KR" altLang="en-US" sz="1800" dirty="0"/>
              <a:t>를 누르면 게임으로 돌아갈 수 있음</a:t>
            </a:r>
            <a:endParaRPr lang="en-US" altLang="ko-KR" sz="1800" dirty="0"/>
          </a:p>
          <a:p>
            <a:r>
              <a:rPr lang="en-US" altLang="ko-KR" sz="1800" dirty="0"/>
              <a:t>Change Speed</a:t>
            </a:r>
          </a:p>
          <a:p>
            <a:pPr marL="0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블록이 떨어지는 속도 조절</a:t>
            </a:r>
            <a:endParaRPr lang="en-US" altLang="ko-KR" sz="1800" dirty="0"/>
          </a:p>
          <a:p>
            <a:r>
              <a:rPr lang="en-US" altLang="ko-KR" sz="1800" dirty="0"/>
              <a:t>Go Home : </a:t>
            </a:r>
            <a:r>
              <a:rPr lang="ko-KR" altLang="en-US" sz="1800" dirty="0"/>
              <a:t>홈으로</a:t>
            </a:r>
            <a:endParaRPr lang="en-US" altLang="ko-KR" sz="1800" dirty="0"/>
          </a:p>
          <a:p>
            <a:r>
              <a:rPr lang="en-US" altLang="ko-KR" sz="1800" dirty="0"/>
              <a:t>Save</a:t>
            </a:r>
          </a:p>
          <a:p>
            <a:pPr marL="0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현재 상태를 파일로 저장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내용 개체 틀 4">
            <a:extLst>
              <a:ext uri="{FF2B5EF4-FFF2-40B4-BE49-F238E27FC236}">
                <a16:creationId xmlns:a16="http://schemas.microsoft.com/office/drawing/2014/main" id="{0B0B3CBA-B8F2-433C-A42C-7C4B5354B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" t="7373" r="4185" b="6659"/>
          <a:stretch/>
        </p:blipFill>
        <p:spPr>
          <a:xfrm>
            <a:off x="4038600" y="767198"/>
            <a:ext cx="7797801" cy="512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6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E30DC5-0A2B-4A15-B6CA-E56DCCD5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4012724" cy="1574874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4-1. </a:t>
            </a:r>
            <a:r>
              <a:rPr lang="en-US" altLang="ko-KR" sz="3300" dirty="0"/>
              <a:t>Change Speed</a:t>
            </a:r>
            <a:endParaRPr lang="ko-KR" altLang="en-US" sz="33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5496987-8812-4616-B1CA-A81B9344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826705"/>
            <a:ext cx="3639710" cy="3264097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↑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눌러 속도를 올리거나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↓를 눌러 속도를 낮출 수 있음</a:t>
            </a:r>
            <a:endParaRPr lang="en-US" altLang="ko-KR" sz="1800" dirty="0"/>
          </a:p>
          <a:p>
            <a:r>
              <a:rPr lang="ko-KR" altLang="en-US" sz="1800" dirty="0"/>
              <a:t>속도는 </a:t>
            </a:r>
            <a:r>
              <a:rPr lang="en-US" altLang="ko-KR" sz="1800" dirty="0"/>
              <a:t>1~9 </a:t>
            </a:r>
            <a:r>
              <a:rPr lang="ko-KR" altLang="en-US" sz="1800" dirty="0"/>
              <a:t>사이의 정수로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ko-KR" altLang="en-US" sz="1800" dirty="0"/>
              <a:t>초당 </a:t>
            </a:r>
            <a:r>
              <a:rPr lang="en-US" altLang="ko-KR" sz="1800" dirty="0"/>
              <a:t>1000</a:t>
            </a:r>
            <a:r>
              <a:rPr lang="ko-KR" altLang="en-US" sz="1800" dirty="0"/>
              <a:t>으로 변환되어 </a:t>
            </a:r>
            <a:r>
              <a:rPr lang="en-US" altLang="ko-KR" sz="1800" dirty="0" err="1"/>
              <a:t>system.Sleep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함수로 전달됨</a:t>
            </a:r>
            <a:endParaRPr lang="en-US" altLang="ko-KR" sz="1800" dirty="0"/>
          </a:p>
          <a:p>
            <a:r>
              <a:rPr lang="ko-KR" altLang="en-US" sz="1800" dirty="0"/>
              <a:t>속도 조절 후 </a:t>
            </a:r>
            <a:r>
              <a:rPr lang="en-US" altLang="ko-KR" sz="1800" dirty="0"/>
              <a:t>enter</a:t>
            </a:r>
            <a:r>
              <a:rPr lang="ko-KR" altLang="en-US" sz="1800" dirty="0"/>
              <a:t>를 누르면 변경사항이 저장되고 </a:t>
            </a:r>
            <a:r>
              <a:rPr lang="en-US" altLang="ko-KR" sz="1800" dirty="0"/>
              <a:t>esc</a:t>
            </a:r>
            <a:r>
              <a:rPr lang="ko-KR" altLang="en-US" sz="1800" dirty="0"/>
              <a:t>를 누르면 변경사항을 되돌리고 다시 게임 메뉴로 </a:t>
            </a:r>
            <a:r>
              <a:rPr lang="ko-KR" altLang="en-US" sz="1800" dirty="0" err="1"/>
              <a:t>돌아감</a:t>
            </a:r>
            <a:endParaRPr lang="en-US" altLang="ko-KR" sz="1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36F8CA7-A7FD-4093-AAF4-437312E8B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20" r="6011" b="4910"/>
          <a:stretch/>
        </p:blipFill>
        <p:spPr>
          <a:xfrm>
            <a:off x="5204378" y="306115"/>
            <a:ext cx="5518574" cy="2753553"/>
          </a:xfrm>
          <a:prstGeom prst="rect">
            <a:avLst/>
          </a:prstGeom>
        </p:spPr>
      </p:pic>
      <p:pic>
        <p:nvPicPr>
          <p:cNvPr id="49" name="내용 개체 틀 4">
            <a:extLst>
              <a:ext uri="{FF2B5EF4-FFF2-40B4-BE49-F238E27FC236}">
                <a16:creationId xmlns:a16="http://schemas.microsoft.com/office/drawing/2014/main" id="{42CEA500-CF3D-4702-B671-AA21D345E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95" r="4831" b="3825"/>
          <a:stretch/>
        </p:blipFill>
        <p:spPr>
          <a:xfrm>
            <a:off x="5204378" y="3231671"/>
            <a:ext cx="5518575" cy="2753553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9BE612-9044-47B6-A853-EB4785E05362}"/>
              </a:ext>
            </a:extLst>
          </p:cNvPr>
          <p:cNvSpPr/>
          <p:nvPr/>
        </p:nvSpPr>
        <p:spPr>
          <a:xfrm>
            <a:off x="8862834" y="626455"/>
            <a:ext cx="1692523" cy="246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60B740C-98B9-42A9-AF29-8A3111B86B0B}"/>
              </a:ext>
            </a:extLst>
          </p:cNvPr>
          <p:cNvSpPr/>
          <p:nvPr/>
        </p:nvSpPr>
        <p:spPr>
          <a:xfrm>
            <a:off x="8793261" y="3309470"/>
            <a:ext cx="1692523" cy="246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6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E30DC5-0A2B-4A15-B6CA-E56DCCD5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4-2. </a:t>
            </a:r>
            <a:r>
              <a:rPr lang="en-US" altLang="ko-KR" sz="3300" dirty="0"/>
              <a:t>Save</a:t>
            </a:r>
            <a:endParaRPr lang="ko-KR" altLang="en-US" sz="33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5496987-8812-4616-B1CA-A81B9344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826705"/>
            <a:ext cx="3639710" cy="3264097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플레이어의 </a:t>
            </a:r>
            <a:r>
              <a:rPr lang="en-US" altLang="ko-KR" sz="1800" dirty="0"/>
              <a:t>ID, </a:t>
            </a:r>
            <a:r>
              <a:rPr lang="ko-KR" altLang="en-US" sz="1800" dirty="0"/>
              <a:t>점수와 함께 게임의 현재 상태를 파일에 저장</a:t>
            </a: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파일 명 </a:t>
            </a:r>
            <a:r>
              <a:rPr lang="en-US" altLang="ko-KR" sz="1800" dirty="0"/>
              <a:t>: ID.txt)</a:t>
            </a:r>
          </a:p>
          <a:p>
            <a:r>
              <a:rPr lang="ko-KR" altLang="en-US" sz="1800" dirty="0"/>
              <a:t>저장할 동안 화면에 </a:t>
            </a:r>
            <a:r>
              <a:rPr lang="en-US" altLang="ko-KR" sz="1800" dirty="0"/>
              <a:t>Wait</a:t>
            </a:r>
            <a:r>
              <a:rPr lang="ko-KR" altLang="en-US" sz="1800" dirty="0"/>
              <a:t>을 출력하고 저장을 완료하면 </a:t>
            </a:r>
            <a:r>
              <a:rPr lang="en-US" altLang="ko-KR" sz="1800" dirty="0"/>
              <a:t>Complete</a:t>
            </a:r>
            <a:r>
              <a:rPr lang="ko-KR" altLang="en-US" sz="1800" dirty="0"/>
              <a:t>를 출력</a:t>
            </a:r>
            <a:endParaRPr lang="en-US" altLang="ko-KR" sz="1800" dirty="0"/>
          </a:p>
          <a:p>
            <a:r>
              <a:rPr lang="ko-KR" altLang="en-US" sz="1800" dirty="0"/>
              <a:t>저장 완료 후 홈으로 돌아갈 것인지 게임을 계속 진행할 것인지 물어봄</a:t>
            </a:r>
            <a:endParaRPr lang="en-US" altLang="ko-KR" sz="1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내용 개체 틀 4">
            <a:extLst>
              <a:ext uri="{FF2B5EF4-FFF2-40B4-BE49-F238E27FC236}">
                <a16:creationId xmlns:a16="http://schemas.microsoft.com/office/drawing/2014/main" id="{87A5CD12-E70B-40C2-99CD-AF40121A4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6" b="4169"/>
          <a:stretch/>
        </p:blipFill>
        <p:spPr>
          <a:xfrm>
            <a:off x="4942048" y="73152"/>
            <a:ext cx="5697231" cy="416994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F6ADF3D-FA5C-4129-97DB-9F39B3E5A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58" t="8029" r="7033" b="52926"/>
          <a:stretch/>
        </p:blipFill>
        <p:spPr>
          <a:xfrm>
            <a:off x="9356988" y="2274127"/>
            <a:ext cx="2240652" cy="171149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063DA7C-6D56-4A35-9647-5D23F8229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208" y="4504088"/>
            <a:ext cx="5801843" cy="1519353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9F2C2A8-5410-4FE2-ABC5-0CCFF1C15274}"/>
              </a:ext>
            </a:extLst>
          </p:cNvPr>
          <p:cNvSpPr/>
          <p:nvPr/>
        </p:nvSpPr>
        <p:spPr>
          <a:xfrm rot="4031971">
            <a:off x="9796008" y="1869373"/>
            <a:ext cx="816130" cy="60304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8668D8-BBFB-4933-A649-A61C65AC6F6C}"/>
              </a:ext>
            </a:extLst>
          </p:cNvPr>
          <p:cNvSpPr/>
          <p:nvPr/>
        </p:nvSpPr>
        <p:spPr>
          <a:xfrm>
            <a:off x="4942048" y="4383941"/>
            <a:ext cx="6112565" cy="17114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E30DC5-0A2B-4A15-B6CA-E56DCCD5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5. </a:t>
            </a:r>
            <a:r>
              <a:rPr lang="ko-KR" altLang="en-US" sz="3400" dirty="0"/>
              <a:t>도움말 출력</a:t>
            </a:r>
            <a:endParaRPr lang="ko-KR" altLang="en-US" sz="33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5496987-8812-4616-B1CA-A81B9344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826705"/>
            <a:ext cx="3639710" cy="3264097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게임 방법을 설명하는 파일을 불러와 화면에 출력</a:t>
            </a:r>
            <a:endParaRPr lang="en-US" altLang="ko-KR" sz="1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F4D439A-F7D9-4380-8407-D4D6BF4F0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29" b="12213"/>
          <a:stretch/>
        </p:blipFill>
        <p:spPr>
          <a:xfrm>
            <a:off x="4632960" y="306115"/>
            <a:ext cx="6449482" cy="559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8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247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1. 시작 화면</vt:lpstr>
      <vt:lpstr>2. ID 입력</vt:lpstr>
      <vt:lpstr>3. 게임 화면</vt:lpstr>
      <vt:lpstr>4. 게임 메뉴</vt:lpstr>
      <vt:lpstr>4-1. Change Speed</vt:lpstr>
      <vt:lpstr>4-2. Save</vt:lpstr>
      <vt:lpstr>5. 도움말 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시작 화면</dc:title>
  <dc:creator>kim jihye</dc:creator>
  <cp:lastModifiedBy>kim jihye</cp:lastModifiedBy>
  <cp:revision>1</cp:revision>
  <dcterms:created xsi:type="dcterms:W3CDTF">2021-10-24T08:47:31Z</dcterms:created>
  <dcterms:modified xsi:type="dcterms:W3CDTF">2021-10-24T09:40:29Z</dcterms:modified>
</cp:coreProperties>
</file>