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AFC8-25E3-4F00-97D7-F08D56531764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A68A-8704-4594-80B8-E04F68696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82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AFC8-25E3-4F00-97D7-F08D56531764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A68A-8704-4594-80B8-E04F68696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78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AFC8-25E3-4F00-97D7-F08D56531764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A68A-8704-4594-80B8-E04F68696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19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AFC8-25E3-4F00-97D7-F08D56531764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A68A-8704-4594-80B8-E04F68696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399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AFC8-25E3-4F00-97D7-F08D56531764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A68A-8704-4594-80B8-E04F68696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03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AFC8-25E3-4F00-97D7-F08D56531764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A68A-8704-4594-80B8-E04F68696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166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AFC8-25E3-4F00-97D7-F08D56531764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A68A-8704-4594-80B8-E04F68696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412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AFC8-25E3-4F00-97D7-F08D56531764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A68A-8704-4594-80B8-E04F68696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741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AFC8-25E3-4F00-97D7-F08D56531764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A68A-8704-4594-80B8-E04F68696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94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AFC8-25E3-4F00-97D7-F08D56531764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A68A-8704-4594-80B8-E04F68696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207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AFC8-25E3-4F00-97D7-F08D56531764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A68A-8704-4594-80B8-E04F68696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164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DAFC8-25E3-4F00-97D7-F08D56531764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CA68A-8704-4594-80B8-E04F68696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35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2"/>
            <a:ext cx="12192000" cy="685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79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2"/>
            <a:ext cx="12192000" cy="685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626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2"/>
            <a:ext cx="12192000" cy="685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27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2"/>
            <a:ext cx="12192000" cy="685035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10" y="2343150"/>
            <a:ext cx="4231140" cy="410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69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2"/>
            <a:ext cx="12198806" cy="685417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2"/>
            <a:ext cx="12192000" cy="685035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156" y="2272393"/>
            <a:ext cx="4810124" cy="405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0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2"/>
            <a:ext cx="12192000" cy="685035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34" y="2342146"/>
            <a:ext cx="4126581" cy="409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19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2"/>
            <a:ext cx="12192000" cy="685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87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2"/>
            <a:ext cx="12192000" cy="685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6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2"/>
            <a:ext cx="12192000" cy="685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76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2"/>
            <a:ext cx="12192000" cy="685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222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0</Words>
  <Application>Microsoft Office PowerPoint</Application>
  <PresentationFormat>와이드스크린</PresentationFormat>
  <Paragraphs>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센서티브</dc:title>
  <dc:creator>user</dc:creator>
  <cp:lastModifiedBy>user</cp:lastModifiedBy>
  <cp:revision>19</cp:revision>
  <dcterms:created xsi:type="dcterms:W3CDTF">2021-03-03T01:58:35Z</dcterms:created>
  <dcterms:modified xsi:type="dcterms:W3CDTF">2021-03-08T01:05:41Z</dcterms:modified>
</cp:coreProperties>
</file>