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460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AFC8-25E3-4F00-97D7-F08D5653176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658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910" y="2343150"/>
            <a:ext cx="4231140" cy="4106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645"/>
            <a:ext cx="12192000" cy="68503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050" y="2272393"/>
            <a:ext cx="4810124" cy="4054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134" y="2342146"/>
            <a:ext cx="4126581" cy="4095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043" y="2299084"/>
            <a:ext cx="4848843" cy="4115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822"/>
            <a:ext cx="12192000" cy="6850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21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2021-03-03T01:58:35.000</dcterms:created>
  <dc:creator>user</dc:creator>
  <cp:lastModifiedBy>lifet</cp:lastModifiedBy>
  <dcterms:modified xsi:type="dcterms:W3CDTF">2021-03-08T11:20:33.264</dcterms:modified>
  <cp:revision>31</cp:revision>
  <dc:title>센서티브</dc:title>
  <cp:version>1000.0000.01</cp:version>
</cp:coreProperties>
</file>