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67" r:id="rId7"/>
    <p:sldId id="263" r:id="rId8"/>
    <p:sldId id="27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9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9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AFC8-25E3-4F00-97D7-F08D56531764}" type="datetimeFigureOut">
              <a:rPr lang="ko-KR" altLang="en-US" smtClean="0"/>
              <a:t>2021-03-03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A68A-8704-4594-80B8-E04F6869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err="1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센서티브</a:t>
            </a:r>
            <a:endParaRPr lang="ko-KR" altLang="en-US" sz="6600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김재연</a:t>
            </a:r>
            <a:r>
              <a:rPr lang="en-US" altLang="ko-KR" sz="32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32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조혜론</a:t>
            </a:r>
            <a:r>
              <a:rPr lang="en-US" altLang="ko-KR" sz="32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32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김남훈</a:t>
            </a:r>
            <a:endParaRPr lang="ko-KR" altLang="en-US" sz="32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17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503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44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기획의도</a:t>
            </a:r>
            <a:endParaRPr lang="ko-KR" altLang="en-US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90149"/>
            <a:ext cx="10515600" cy="17820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Covid-19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로 인한 사회적 거리 두기로 재택 근무를 많이 하는 직장인이나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피부질환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dirty="0" err="1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알러지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불면증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병증 추가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이 있는 사람들을 위한 홈</a:t>
            </a:r>
            <a:r>
              <a:rPr lang="en-US" altLang="ko-KR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</a:t>
            </a:r>
            <a:r>
              <a:rPr lang="ko-KR" altLang="en-US" dirty="0" err="1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큐레이팅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사이트</a:t>
            </a:r>
            <a:endParaRPr lang="ko-KR" altLang="en-US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4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시장조사</a:t>
            </a:r>
            <a:endParaRPr lang="ko-KR" altLang="en-US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2" y="2545321"/>
            <a:ext cx="3337529" cy="339338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9" y="1685320"/>
            <a:ext cx="3576873" cy="3817706"/>
          </a:xfrm>
        </p:spPr>
      </p:pic>
      <p:sp>
        <p:nvSpPr>
          <p:cNvPr id="3" name="TextBox 2"/>
          <p:cNvSpPr txBox="1"/>
          <p:nvPr/>
        </p:nvSpPr>
        <p:spPr>
          <a:xfrm>
            <a:off x="8161393" y="272429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홈 오피스 인테리어 시대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0755" y="3226350"/>
            <a:ext cx="4215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정부의 사회적 거리 두기 방침에 의해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재택 근무가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늘어나게 되고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우리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일상의 한 부분이 되었다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</a:p>
          <a:p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집에서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일하는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'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홈 오피스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족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‘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들은  집에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머무르는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시간이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많아지면서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홈 인테리어에 대한 관심도와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수요가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급상승했다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endParaRPr lang="en-US" altLang="ko-KR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이러한 이유 때문에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인테리어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리모델링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시장은 더욱더 성장할 것으로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전망됩니다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  <a:endParaRPr lang="ko-KR" altLang="en-US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911" y="6357659"/>
            <a:ext cx="77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출처 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https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://biz.chosun.com/site/data/html_dir/2021/02/26/2021022602812.html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911" y="6049882"/>
            <a:ext cx="166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기간 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2021.03.02</a:t>
            </a:r>
          </a:p>
        </p:txBody>
      </p:sp>
    </p:spTree>
    <p:extLst>
      <p:ext uri="{BB962C8B-B14F-4D97-AF65-F5344CB8AC3E}">
        <p14:creationId xmlns:p14="http://schemas.microsoft.com/office/powerpoint/2010/main" val="74754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시장조사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2" y="1533974"/>
            <a:ext cx="6045200" cy="4515908"/>
          </a:xfrm>
        </p:spPr>
      </p:pic>
      <p:sp>
        <p:nvSpPr>
          <p:cNvPr id="6" name="TextBox 5"/>
          <p:cNvSpPr txBox="1"/>
          <p:nvPr/>
        </p:nvSpPr>
        <p:spPr>
          <a:xfrm>
            <a:off x="7444808" y="3005139"/>
            <a:ext cx="401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COVID-19 </a:t>
            </a:r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노년층 </a:t>
            </a:r>
            <a:r>
              <a:rPr lang="ko-KR" altLang="en-US" dirty="0" err="1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독거환경</a:t>
            </a:r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 건강실태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1" y="3566704"/>
            <a:ext cx="51122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2021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년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3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월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1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일 부로 </a:t>
            </a:r>
            <a:r>
              <a:rPr lang="ko-KR" altLang="en-US" sz="14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브르티시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콜롬비아 코로나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바이러스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COVID-19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예방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접종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2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단계에로 실내 </a:t>
            </a:r>
            <a:r>
              <a:rPr lang="ko-KR" altLang="en-US" sz="14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건강현황을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나타냅니다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이 기사에서 나타내는 바로는 예방접종을 받은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80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세 이상의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노인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독립 생활에 거주하는 고위험 </a:t>
            </a:r>
            <a:r>
              <a:rPr lang="ko-KR" altLang="en-US" sz="14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사람들과직원등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거주 환경이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심각하다라고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뉴스에 나왔습니다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911" y="6357659"/>
            <a:ext cx="1007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출처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https://globalnews.ca/news/7670942/interior-health-ready-phase-2-coronavirus-vaccination-rollout/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11" y="6049882"/>
            <a:ext cx="166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기간 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2021.03.02</a:t>
            </a:r>
          </a:p>
        </p:txBody>
      </p:sp>
    </p:spTree>
    <p:extLst>
      <p:ext uri="{BB962C8B-B14F-4D97-AF65-F5344CB8AC3E}">
        <p14:creationId xmlns:p14="http://schemas.microsoft.com/office/powerpoint/2010/main" val="37290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시장조사</a:t>
            </a:r>
            <a:endParaRPr lang="ko-KR" altLang="en-US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513907"/>
            <a:ext cx="3988726" cy="4351338"/>
          </a:xfrm>
        </p:spPr>
      </p:pic>
      <p:sp>
        <p:nvSpPr>
          <p:cNvPr id="5" name="TextBox 4"/>
          <p:cNvSpPr txBox="1"/>
          <p:nvPr/>
        </p:nvSpPr>
        <p:spPr>
          <a:xfrm>
            <a:off x="4913284" y="2823153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몽땅뚝딱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안심 인테리어 서비스 제공 위한 디자인 조직 확대</a:t>
            </a:r>
            <a:endParaRPr lang="ko-KR" altLang="en-US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3284" y="3376030"/>
            <a:ext cx="70759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인테리어 서비스를 제공하는 </a:t>
            </a:r>
            <a:r>
              <a:rPr lang="ko-KR" altLang="en-US" sz="14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몽땅뚝딱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등 컨텐츠면에서 주목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받고 있다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</a:p>
          <a:p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단순히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공사를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중개하고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끝나는 플랫폼이 아니라 고객상담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큐레이팅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인테리어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디자인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사후관리까지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모두 책임지고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진행하는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차별화된 서비스를 제공하고 있다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endParaRPr lang="en-US" altLang="ko-KR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인테리어 기술 서비스 확대로 인테리어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큐레이터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디자인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사후관리까지 소비자의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만족도를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극대화할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수 있을 것이라고 전했다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911" y="6357659"/>
            <a:ext cx="77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출처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https://biz.chosun.com/site/data/html_dir/2021/02/17/2021021702384.html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911" y="6049882"/>
            <a:ext cx="166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기간 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2021.03.02</a:t>
            </a:r>
          </a:p>
        </p:txBody>
      </p:sp>
    </p:spTree>
    <p:extLst>
      <p:ext uri="{BB962C8B-B14F-4D97-AF65-F5344CB8AC3E}">
        <p14:creationId xmlns:p14="http://schemas.microsoft.com/office/powerpoint/2010/main" val="244817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시장조사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9" y="1595138"/>
            <a:ext cx="3886836" cy="4300855"/>
          </a:xfrm>
        </p:spPr>
      </p:pic>
      <p:sp>
        <p:nvSpPr>
          <p:cNvPr id="7" name="TextBox 6"/>
          <p:cNvSpPr txBox="1"/>
          <p:nvPr/>
        </p:nvSpPr>
        <p:spPr>
          <a:xfrm>
            <a:off x="4862946" y="2470273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‘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친환경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’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은 기본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, ‘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아토피 프리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’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에서 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‘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층간소음방지</a:t>
            </a:r>
            <a:r>
              <a:rPr lang="en-US" altLang="ko-KR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’</a:t>
            </a:r>
            <a:r>
              <a:rPr lang="ko-KR" altLang="en-US" dirty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까지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3426" y="2931193"/>
            <a:ext cx="65566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인테리어 시장에서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'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똑똑한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'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기능을 갖춘 건축자재가 실내환경 개선에도 적극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도움을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주면서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인기를 얻고 있다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 </a:t>
            </a:r>
          </a:p>
          <a:p>
            <a:endParaRPr lang="en-US" altLang="ko-KR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올해 출시된 천연 소재의 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KCC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숲 그린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편백은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편백나무에서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추출한 오일을 적용해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살균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및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탈취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효과가 뛰어나며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집먼지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진드기 번식 억제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새집증후군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유발물질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감소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err="1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세균번식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차단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악취 제거 등의 기능을 발휘한다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endParaRPr lang="en-US" altLang="ko-KR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층간 소음 저감 기능을 대폭 향상시킨 친환경 바닥재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'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숲 소리 휴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'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도 반응이 뜨겁다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  <a:endParaRPr lang="ko-KR" altLang="en-US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911" y="6357659"/>
            <a:ext cx="77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출처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https://biz.chosun.com/site/data/html_dir/2017/01/23/2017012301135.html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911" y="6049882"/>
            <a:ext cx="166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기간 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2021.03.02</a:t>
            </a:r>
          </a:p>
        </p:txBody>
      </p:sp>
    </p:spTree>
    <p:extLst>
      <p:ext uri="{BB962C8B-B14F-4D97-AF65-F5344CB8AC3E}">
        <p14:creationId xmlns:p14="http://schemas.microsoft.com/office/powerpoint/2010/main" val="181694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벤치마킹 사이트</a:t>
            </a:r>
            <a:endParaRPr lang="ko-KR" altLang="en-US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1" y="1690687"/>
            <a:ext cx="4095524" cy="3961967"/>
          </a:xfr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08" y="2445802"/>
            <a:ext cx="2555636" cy="3230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9727" y="226113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오늘의 집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0588" y="2841775"/>
            <a:ext cx="51122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집에서 스마트폰으로 내 집의 인테리어를 결정할 수 있게 하는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웹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/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앱의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인기가 많아지고 있다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바로 국내 최대 원스톱 인테리어 플랫폼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'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오늘의 집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'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이다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 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오늘의 집은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제품의 상세정보 확인과 구매까지 한 번에 가능하다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질문과 답변 시스템도 있어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가구추천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, </a:t>
            </a:r>
            <a:r>
              <a:rPr lang="ko-KR" altLang="en-US" sz="1400" dirty="0" err="1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가구정보를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 얻을 수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있으며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전문가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상담까지 가능하다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또한 시공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산업을 온라인으로 </a:t>
            </a:r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확장해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검증된 </a:t>
            </a:r>
            <a:r>
              <a:rPr lang="ko-KR" altLang="en-US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시공 전문가를 고객에게 매칭도 해준다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.</a:t>
            </a:r>
            <a:endParaRPr lang="ko-KR" altLang="en-US" sz="1400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11" y="6357659"/>
            <a:ext cx="779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출처 </a:t>
            </a:r>
            <a:r>
              <a:rPr lang="en-US" altLang="ko-KR" sz="1400" dirty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http://www.iconsumer.or.kr/news/articleView.html?idxno=15106</a:t>
            </a:r>
            <a:endParaRPr lang="en-US" altLang="ko-KR" sz="1400" dirty="0" smtClean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911" y="6049882"/>
            <a:ext cx="166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기간 </a:t>
            </a:r>
            <a:r>
              <a:rPr lang="en-US" altLang="ko-KR" sz="1400" dirty="0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: 2021.03.02</a:t>
            </a:r>
          </a:p>
        </p:txBody>
      </p:sp>
    </p:spTree>
    <p:extLst>
      <p:ext uri="{BB962C8B-B14F-4D97-AF65-F5344CB8AC3E}">
        <p14:creationId xmlns:p14="http://schemas.microsoft.com/office/powerpoint/2010/main" val="340181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벤치마킹 사이트</a:t>
            </a:r>
            <a:endParaRPr lang="ko-KR" altLang="en-US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8647" y="226113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오늘의 집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1041" y="293490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넥슨Lv1고딕 Low OTF Light" panose="00000300000000000000" pitchFamily="50" charset="-127"/>
                <a:ea typeface="넥슨Lv1고딕 Low OTF Light" panose="00000300000000000000" pitchFamily="50" charset="-127"/>
              </a:rPr>
              <a:t>ㄴ</a:t>
            </a:r>
            <a:endParaRPr lang="ko-KR" altLang="en-US" dirty="0">
              <a:latin typeface="넥슨Lv1고딕 Low OTF Light" panose="00000300000000000000" pitchFamily="50" charset="-127"/>
              <a:ea typeface="넥슨Lv1고딕 Low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41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개발주기</a:t>
            </a:r>
            <a:r>
              <a:rPr lang="en-US" altLang="ko-KR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/</a:t>
            </a:r>
            <a:r>
              <a:rPr lang="ko-KR" altLang="en-US" dirty="0" smtClean="0">
                <a:latin typeface="넥슨Lv1고딕 OTF" panose="00000500000000000000" pitchFamily="50" charset="-127"/>
                <a:ea typeface="넥슨Lv1고딕 OTF" panose="00000500000000000000" pitchFamily="50" charset="-127"/>
              </a:rPr>
              <a:t>역할분담</a:t>
            </a:r>
            <a:endParaRPr lang="ko-KR" altLang="en-US" dirty="0">
              <a:latin typeface="넥슨Lv1고딕 OTF" panose="00000500000000000000" pitchFamily="50" charset="-127"/>
              <a:ea typeface="넥슨Lv1고딕 OTF" panose="00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역할분담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: </a:t>
            </a:r>
            <a:r>
              <a:rPr lang="ko-KR" altLang="en-US" dirty="0" err="1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조혜론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-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디자인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조장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), 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김재연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-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개발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김남훈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-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디자인</a:t>
            </a:r>
            <a:endParaRPr lang="en-US" altLang="ko-KR" dirty="0" smtClean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개발주기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:</a:t>
            </a:r>
          </a:p>
          <a:p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디자인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/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개발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-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웹사이트 총 레이아웃 및 프론트 개발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(3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31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일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디자인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-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로고 및 아이콘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이미지 작업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(~6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월 초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)</a:t>
            </a:r>
          </a:p>
          <a:p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개발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-</a:t>
            </a:r>
            <a:r>
              <a:rPr lang="ko-KR" altLang="en-US" dirty="0" err="1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백엔드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 개발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(~6.8)-</a:t>
            </a:r>
            <a:r>
              <a:rPr lang="ko-KR" altLang="en-US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테스트</a:t>
            </a:r>
            <a:r>
              <a:rPr lang="en-US" altLang="ko-KR" dirty="0" smtClean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(6.8~6.22)</a:t>
            </a:r>
          </a:p>
        </p:txBody>
      </p:sp>
    </p:spTree>
    <p:extLst>
      <p:ext uri="{BB962C8B-B14F-4D97-AF65-F5344CB8AC3E}">
        <p14:creationId xmlns:p14="http://schemas.microsoft.com/office/powerpoint/2010/main" val="226902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456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넥슨Lv1고딕 Low OTF</vt:lpstr>
      <vt:lpstr>넥슨Lv1고딕 Low OTF Light</vt:lpstr>
      <vt:lpstr>넥슨Lv1고딕 OTF</vt:lpstr>
      <vt:lpstr>맑은 고딕</vt:lpstr>
      <vt:lpstr>Arial</vt:lpstr>
      <vt:lpstr>Office 테마</vt:lpstr>
      <vt:lpstr>센서티브</vt:lpstr>
      <vt:lpstr>기획의도</vt:lpstr>
      <vt:lpstr>시장조사</vt:lpstr>
      <vt:lpstr>시장조사</vt:lpstr>
      <vt:lpstr>시장조사</vt:lpstr>
      <vt:lpstr>시장조사</vt:lpstr>
      <vt:lpstr>벤치마킹 사이트</vt:lpstr>
      <vt:lpstr>벤치마킹 사이트</vt:lpstr>
      <vt:lpstr>개발주기/역할분담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센서티브</dc:title>
  <dc:creator>user</dc:creator>
  <cp:lastModifiedBy>user</cp:lastModifiedBy>
  <cp:revision>15</cp:revision>
  <dcterms:created xsi:type="dcterms:W3CDTF">2021-03-03T01:58:35Z</dcterms:created>
  <dcterms:modified xsi:type="dcterms:W3CDTF">2021-03-03T06:53:00Z</dcterms:modified>
</cp:coreProperties>
</file>