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906125" cy="7772400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61EE2-6DDA-4503-AC30-70D8F0E638E4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04925" y="1363663"/>
            <a:ext cx="5162550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5248275"/>
            <a:ext cx="6216650" cy="4294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360025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10360025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5C63E-9889-41AA-92A9-8FBE17EA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6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5C63E-9889-41AA-92A9-8FBE17EAD6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jfif"/><Relationship Id="rId7" Type="http://schemas.openxmlformats.org/officeDocument/2006/relationships/image" Target="../media/image3.png"/><Relationship Id="rId12" Type="http://schemas.openxmlformats.org/officeDocument/2006/relationships/image" Target="../media/image2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1.png"/><Relationship Id="rId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9.jfi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26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90985" y="1674585"/>
            <a:ext cx="4295392" cy="4295392"/>
            <a:chOff x="2290985" y="1674585"/>
            <a:chExt cx="4295392" cy="4295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0985" y="1674585"/>
              <a:ext cx="4295392" cy="4295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203" y="2380767"/>
            <a:ext cx="2883029" cy="2883029"/>
            <a:chOff x="800203" y="2380767"/>
            <a:chExt cx="2883029" cy="288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203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7966" y="2974077"/>
            <a:ext cx="2703708" cy="12084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24657" y="3402181"/>
            <a:ext cx="1580287" cy="155049"/>
            <a:chOff x="8624657" y="3402181"/>
            <a:chExt cx="1580287" cy="1550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24657" y="3402181"/>
              <a:ext cx="1580287" cy="15504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33601" y="4338582"/>
            <a:ext cx="3272835" cy="1919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3992" y="1606635"/>
            <a:ext cx="4558158" cy="4558158"/>
            <a:chOff x="-123992" y="1606635"/>
            <a:chExt cx="4558158" cy="4558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3992" y="1606635"/>
              <a:ext cx="4558158" cy="45581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8130" y="3350844"/>
            <a:ext cx="2171669" cy="8943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89395" y="4637013"/>
            <a:ext cx="1148983" cy="155049"/>
            <a:chOff x="2089395" y="4637013"/>
            <a:chExt cx="1148983" cy="1550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395" y="4637013"/>
              <a:ext cx="1148983" cy="1550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3930" y="2556303"/>
            <a:ext cx="450357" cy="26503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0254" y="2582569"/>
            <a:ext cx="3261262" cy="25899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76031" y="2576467"/>
            <a:ext cx="2350929" cy="2350929"/>
            <a:chOff x="-576031" y="2576467"/>
            <a:chExt cx="2350929" cy="23509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76031" y="2576467"/>
              <a:ext cx="2350929" cy="2350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90985" y="1674585"/>
            <a:ext cx="4295392" cy="4295392"/>
            <a:chOff x="2290985" y="1674585"/>
            <a:chExt cx="4295392" cy="4295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0985" y="1674585"/>
              <a:ext cx="4295392" cy="4295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203" y="2380767"/>
            <a:ext cx="2883029" cy="2883029"/>
            <a:chOff x="800203" y="2380767"/>
            <a:chExt cx="2883029" cy="288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203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9414" y="1031442"/>
            <a:ext cx="1465038" cy="10873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24014" y="1818220"/>
            <a:ext cx="1580287" cy="155049"/>
            <a:chOff x="2224014" y="1818220"/>
            <a:chExt cx="1580287" cy="1550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4014" y="1818220"/>
              <a:ext cx="1580287" cy="15504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73776" y="1509557"/>
            <a:ext cx="1191628" cy="34670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2173" y="2346482"/>
            <a:ext cx="4768635" cy="41770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023945" y="1181191"/>
            <a:ext cx="3097205" cy="5409047"/>
            <a:chOff x="7023945" y="1181191"/>
            <a:chExt cx="3097205" cy="54090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23945" y="1181191"/>
              <a:ext cx="3097205" cy="5409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E1E743A-0800-88BD-B057-6486A5163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56" y="685800"/>
            <a:ext cx="2333625" cy="502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47C7FB-1D6C-4CBF-787A-0529FA4F6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4" y="685800"/>
            <a:ext cx="2517061" cy="52637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90985" y="1674585"/>
            <a:ext cx="4295392" cy="4295392"/>
            <a:chOff x="2290985" y="1674585"/>
            <a:chExt cx="4295392" cy="4295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0985" y="1674585"/>
              <a:ext cx="4295392" cy="4295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203" y="2380767"/>
            <a:ext cx="2883029" cy="2883029"/>
            <a:chOff x="800203" y="2380767"/>
            <a:chExt cx="2883029" cy="288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203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9414" y="1031442"/>
            <a:ext cx="1465038" cy="10873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24014" y="1818220"/>
            <a:ext cx="2045022" cy="155049"/>
            <a:chOff x="2224014" y="1818220"/>
            <a:chExt cx="2045022" cy="1550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4014" y="1818220"/>
              <a:ext cx="2045022" cy="15504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633538" y="685800"/>
            <a:ext cx="9005841" cy="68470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D424F-CB85-D47E-54C6-534EFA94D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64" y="2382539"/>
            <a:ext cx="2517061" cy="5263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6310" y="761954"/>
            <a:ext cx="3680357" cy="6304315"/>
            <a:chOff x="-136310" y="761954"/>
            <a:chExt cx="3680357" cy="63043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6310" y="761954"/>
              <a:ext cx="3680357" cy="63043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2587" y="1582651"/>
            <a:ext cx="4662922" cy="4662922"/>
            <a:chOff x="1212587" y="1582651"/>
            <a:chExt cx="4662922" cy="46629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2587" y="1582651"/>
              <a:ext cx="4662922" cy="46629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1518" y="344652"/>
            <a:ext cx="2455657" cy="943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4519" y="1222660"/>
            <a:ext cx="1566273" cy="4076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24405" y="733557"/>
            <a:ext cx="3680357" cy="6304315"/>
            <a:chOff x="7224405" y="733557"/>
            <a:chExt cx="3680357" cy="63043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4405" y="733557"/>
              <a:ext cx="3680357" cy="63043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04709" y="1554253"/>
            <a:ext cx="4662922" cy="4662922"/>
            <a:chOff x="4904709" y="1554253"/>
            <a:chExt cx="4662922" cy="46629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709" y="1554253"/>
              <a:ext cx="4662922" cy="466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1562" y="4271934"/>
            <a:ext cx="5481638" cy="223019"/>
            <a:chOff x="2711562" y="4271934"/>
            <a:chExt cx="5481638" cy="2230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711562" y="4271934"/>
              <a:ext cx="5481638" cy="2230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30298" y="1222660"/>
            <a:ext cx="479635" cy="4628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540" y="1123877"/>
            <a:ext cx="1061282" cy="4076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41852" y="2617650"/>
            <a:ext cx="3783718" cy="2463358"/>
            <a:chOff x="241852" y="2617650"/>
            <a:chExt cx="3783718" cy="24633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852" y="2617650"/>
              <a:ext cx="3783718" cy="24633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75824" y="2617650"/>
            <a:ext cx="3735951" cy="2463358"/>
            <a:chOff x="6875824" y="2617650"/>
            <a:chExt cx="3735951" cy="246335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5824" y="2617650"/>
              <a:ext cx="3735951" cy="246335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008" y="5616763"/>
            <a:ext cx="2027454" cy="462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6310" y="761954"/>
            <a:ext cx="3680357" cy="6304315"/>
            <a:chOff x="-136310" y="761954"/>
            <a:chExt cx="3680357" cy="63043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6310" y="761954"/>
              <a:ext cx="3680357" cy="63043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2587" y="1582651"/>
            <a:ext cx="4662922" cy="4662922"/>
            <a:chOff x="1212587" y="1582651"/>
            <a:chExt cx="4662922" cy="46629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2587" y="1582651"/>
              <a:ext cx="4662922" cy="46629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1518" y="344652"/>
            <a:ext cx="2455657" cy="943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4519" y="1123879"/>
            <a:ext cx="1566273" cy="4076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24405" y="733557"/>
            <a:ext cx="3680357" cy="6304315"/>
            <a:chOff x="7224405" y="733557"/>
            <a:chExt cx="3680357" cy="63043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4405" y="733557"/>
              <a:ext cx="3680357" cy="63043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68685" y="1618229"/>
            <a:ext cx="4598946" cy="4598946"/>
            <a:chOff x="4968685" y="1618229"/>
            <a:chExt cx="4598946" cy="45989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8685" y="1618229"/>
              <a:ext cx="4598946" cy="45989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23072" y="4415315"/>
            <a:ext cx="5481638" cy="223019"/>
            <a:chOff x="2823072" y="4415315"/>
            <a:chExt cx="5481638" cy="2230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2823072" y="4415315"/>
              <a:ext cx="5481638" cy="2230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51352" y="1123879"/>
            <a:ext cx="487130" cy="4628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14901" y="4166833"/>
            <a:ext cx="440349" cy="4628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72426" y="1143350"/>
            <a:ext cx="556473" cy="4076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7089" y="1870380"/>
            <a:ext cx="3523106" cy="2063205"/>
            <a:chOff x="577089" y="1870380"/>
            <a:chExt cx="3523106" cy="20632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089" y="1870380"/>
              <a:ext cx="3523106" cy="20632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7089" y="4847994"/>
            <a:ext cx="3307297" cy="1703656"/>
            <a:chOff x="577089" y="4847994"/>
            <a:chExt cx="3307297" cy="17036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089" y="4847994"/>
              <a:ext cx="3307297" cy="17036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68158" y="2966405"/>
            <a:ext cx="3204841" cy="967180"/>
            <a:chOff x="7268158" y="2966405"/>
            <a:chExt cx="3204841" cy="96718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8158" y="2966405"/>
              <a:ext cx="3204841" cy="9671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68158" y="5905447"/>
            <a:ext cx="3248947" cy="623457"/>
            <a:chOff x="7268158" y="5905447"/>
            <a:chExt cx="3248947" cy="6234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68158" y="5905447"/>
              <a:ext cx="3248947" cy="6234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68158" y="4383444"/>
            <a:ext cx="3252767" cy="816347"/>
            <a:chOff x="7268158" y="4383444"/>
            <a:chExt cx="3252767" cy="81634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68158" y="4383444"/>
              <a:ext cx="3252767" cy="8163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68158" y="1822509"/>
            <a:ext cx="3204841" cy="712831"/>
            <a:chOff x="7268158" y="1822509"/>
            <a:chExt cx="3204841" cy="71283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68158" y="1822509"/>
              <a:ext cx="3204841" cy="71283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18097" y="2621989"/>
            <a:ext cx="1853569" cy="35998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78009" y="4006087"/>
            <a:ext cx="789912" cy="32126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15959" y="5419829"/>
            <a:ext cx="1529959" cy="35998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99063" y="6708385"/>
            <a:ext cx="1173102" cy="311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81250"/>
            <a:ext cx="11114516" cy="3419097"/>
            <a:chOff x="0" y="3681250"/>
            <a:chExt cx="11114516" cy="34190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81250"/>
              <a:ext cx="11114516" cy="34190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024" y="1078819"/>
            <a:ext cx="2446133" cy="933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6830" y="4527522"/>
            <a:ext cx="856110" cy="4127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6967" y="2885066"/>
            <a:ext cx="1592368" cy="1592368"/>
            <a:chOff x="3166967" y="2885066"/>
            <a:chExt cx="1592368" cy="15923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66967" y="2885066"/>
              <a:ext cx="1592368" cy="1592368"/>
              <a:chOff x="3166967" y="2885066"/>
              <a:chExt cx="1592368" cy="159236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66967" y="2885066"/>
                <a:ext cx="1592368" cy="159236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61436" y="2979535"/>
              <a:ext cx="1403431" cy="1403431"/>
              <a:chOff x="3261436" y="2979535"/>
              <a:chExt cx="1403431" cy="140343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261436" y="2979535"/>
                <a:ext cx="1403431" cy="140343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001815" y="2829284"/>
            <a:ext cx="1592368" cy="1592368"/>
            <a:chOff x="5001815" y="2829284"/>
            <a:chExt cx="1592368" cy="159236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001815" y="2829284"/>
              <a:ext cx="1592368" cy="1592368"/>
              <a:chOff x="5001815" y="2829284"/>
              <a:chExt cx="1592368" cy="159236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01815" y="2829284"/>
                <a:ext cx="1592368" cy="159236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096284" y="2923753"/>
              <a:ext cx="1403431" cy="1403431"/>
              <a:chOff x="5096284" y="2923753"/>
              <a:chExt cx="1403431" cy="140343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096284" y="2923753"/>
                <a:ext cx="1403431" cy="140343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919628" y="2829284"/>
            <a:ext cx="1592368" cy="1592368"/>
            <a:chOff x="6919628" y="2829284"/>
            <a:chExt cx="1592368" cy="1592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9628" y="2829284"/>
              <a:ext cx="1592368" cy="15923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14096" y="2923753"/>
            <a:ext cx="1403431" cy="1403431"/>
            <a:chOff x="7014096" y="2923753"/>
            <a:chExt cx="1403431" cy="140343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4096" y="2923753"/>
              <a:ext cx="1403431" cy="14034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37440" y="2829284"/>
            <a:ext cx="1592368" cy="1592368"/>
            <a:chOff x="8837440" y="2829284"/>
            <a:chExt cx="1592368" cy="15923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837440" y="2829284"/>
              <a:ext cx="1592368" cy="1592368"/>
              <a:chOff x="8837440" y="2829284"/>
              <a:chExt cx="1592368" cy="159236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37440" y="2829284"/>
                <a:ext cx="1592368" cy="159236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931909" y="2923753"/>
              <a:ext cx="1403431" cy="1403431"/>
              <a:chOff x="8931909" y="2923753"/>
              <a:chExt cx="1403431" cy="140343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31909" y="2923753"/>
                <a:ext cx="1403431" cy="1403431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19179" y="5016516"/>
            <a:ext cx="607902" cy="35999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815044" y="1804552"/>
            <a:ext cx="4679960" cy="155049"/>
            <a:chOff x="2815044" y="1804552"/>
            <a:chExt cx="4679960" cy="15504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044" y="1804552"/>
              <a:ext cx="4679960" cy="15504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17094" y="4527522"/>
            <a:ext cx="843243" cy="41272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75149" y="5020964"/>
            <a:ext cx="1442426" cy="30729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59717" y="4527522"/>
            <a:ext cx="832377" cy="41756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04469" y="5016516"/>
            <a:ext cx="1261769" cy="35999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63649" y="4527522"/>
            <a:ext cx="810501" cy="4175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59420" y="5016516"/>
            <a:ext cx="1079845" cy="359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41092" y="1054388"/>
            <a:ext cx="3810987" cy="155049"/>
            <a:chOff x="2841092" y="1054388"/>
            <a:chExt cx="3810987" cy="1550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1092" y="1054388"/>
              <a:ext cx="3810987" cy="1550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49346" y="2380767"/>
            <a:ext cx="2883029" cy="2883029"/>
            <a:chOff x="7649346" y="2380767"/>
            <a:chExt cx="2883029" cy="288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9346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49346" y="2380767"/>
            <a:ext cx="2883029" cy="2883029"/>
            <a:chOff x="7649346" y="2380767"/>
            <a:chExt cx="2883029" cy="288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9346" y="2380767"/>
              <a:ext cx="2883029" cy="28830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494" y="390482"/>
            <a:ext cx="2446134" cy="943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338112" y="-1675939"/>
            <a:ext cx="19580986" cy="115415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90985" y="1674585"/>
            <a:ext cx="4295392" cy="4295392"/>
            <a:chOff x="2290985" y="1674585"/>
            <a:chExt cx="4295392" cy="42953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0985" y="1674585"/>
              <a:ext cx="4295392" cy="4295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203" y="2380767"/>
            <a:ext cx="2883029" cy="2883029"/>
            <a:chOff x="800203" y="2380767"/>
            <a:chExt cx="2883029" cy="2883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203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97167" y="2380767"/>
            <a:ext cx="2883029" cy="2883029"/>
            <a:chOff x="2997167" y="2380767"/>
            <a:chExt cx="2883029" cy="28830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7167" y="2380767"/>
              <a:ext cx="2883029" cy="28830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36452" y="2952250"/>
            <a:ext cx="3593680" cy="13575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33435" y="3402181"/>
            <a:ext cx="2138664" cy="155049"/>
            <a:chOff x="8033435" y="3402181"/>
            <a:chExt cx="2138664" cy="1550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3435" y="3402181"/>
              <a:ext cx="2138664" cy="155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사용자 지정</PresentationFormat>
  <Paragraphs>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김재훈/컴퓨터공학과</cp:lastModifiedBy>
  <cp:revision>2</cp:revision>
  <dcterms:created xsi:type="dcterms:W3CDTF">2022-09-22T22:15:00Z</dcterms:created>
  <dcterms:modified xsi:type="dcterms:W3CDTF">2022-09-22T16:34:25Z</dcterms:modified>
</cp:coreProperties>
</file>