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2" r:id="rId4"/>
    <p:sldId id="266" r:id="rId5"/>
    <p:sldId id="259" r:id="rId6"/>
    <p:sldId id="265" r:id="rId7"/>
    <p:sldId id="260" r:id="rId8"/>
    <p:sldId id="267" r:id="rId9"/>
    <p:sldId id="268" r:id="rId10"/>
    <p:sldId id="270" r:id="rId11"/>
    <p:sldId id="272" r:id="rId12"/>
    <p:sldId id="271" r:id="rId13"/>
    <p:sldId id="274" r:id="rId14"/>
    <p:sldId id="276" r:id="rId15"/>
    <p:sldId id="273" r:id="rId16"/>
    <p:sldId id="269" r:id="rId17"/>
    <p:sldId id="278" r:id="rId18"/>
    <p:sldId id="279" r:id="rId19"/>
    <p:sldId id="277" r:id="rId20"/>
    <p:sldId id="264" r:id="rId21"/>
  </p:sldIdLst>
  <p:sldSz cx="9144000" cy="5143500" type="screen16x9"/>
  <p:notesSz cx="6858000" cy="9144000"/>
  <p:embeddedFontLst>
    <p:embeddedFont>
      <p:font typeface="나눔고딕" panose="020B0600000101010101" charset="-127"/>
      <p:regular r:id="rId23"/>
      <p:bold r:id="rId24"/>
    </p:embeddedFont>
    <p:embeddedFont>
      <p:font typeface="HY그래픽M" panose="02030600000101010101" pitchFamily="18" charset="-127"/>
      <p:regular r:id="rId25"/>
    </p:embeddedFont>
    <p:embeddedFont>
      <p:font typeface="나눔고딕 ExtraBold" panose="020B0600000101010101" charset="-127"/>
      <p:bold r:id="rId26"/>
    </p:embeddedFon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Microsoft JhengHei UI Light" panose="020B0304030504040204" pitchFamily="34" charset="-120"/>
      <p:regular r:id="rId33"/>
    </p:embeddedFont>
    <p:embeddedFont>
      <p:font typeface="HY견명조" panose="0203060000010101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BA3"/>
    <a:srgbClr val="3693AC"/>
    <a:srgbClr val="FEFAA0"/>
    <a:srgbClr val="9F8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4660"/>
  </p:normalViewPr>
  <p:slideViewPr>
    <p:cSldViewPr>
      <p:cViewPr varScale="1">
        <p:scale>
          <a:sx n="110" d="100"/>
          <a:sy n="110" d="100"/>
        </p:scale>
        <p:origin x="96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214B-E5AC-4989-94E6-5526EB5A96D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8EF8-1032-44EC-BAC5-52670F61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8EF8-1032-44EC-BAC5-52670F61B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8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8EF8-1032-44EC-BAC5-52670F61B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D43D-41C7-41CE-8899-78F907478E61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BD5-3EA8-4E19-8D38-9AFAFBBE95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0520" y="2196673"/>
            <a:ext cx="139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사발면</a:t>
            </a:r>
            <a:endParaRPr lang="ko-KR" alt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0832" y="1941711"/>
            <a:ext cx="191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H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OW </a:t>
            </a:r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T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O </a:t>
            </a:r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R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EAD</a:t>
            </a:r>
            <a:endParaRPr lang="ko-KR" altLang="en-US" spc="-150" dirty="0">
              <a:solidFill>
                <a:schemeClr val="bg1">
                  <a:lumMod val="50000"/>
                </a:schemeClr>
              </a:solidFill>
              <a:latin typeface="Helvetica" pitchFamily="34" charset="0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64744" y="2257252"/>
            <a:ext cx="1750684" cy="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images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7824" y="1275607"/>
            <a:ext cx="1408623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289698" y="2165896"/>
            <a:ext cx="101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PPT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35645"/>
            <a:ext cx="3340514" cy="24171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4002" y="3395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 화면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03598"/>
            <a:ext cx="4996699" cy="31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97768" y="1068873"/>
            <a:ext cx="2558465" cy="3244449"/>
            <a:chOff x="197768" y="1068873"/>
            <a:chExt cx="2558465" cy="32444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68" y="1068873"/>
              <a:ext cx="2558465" cy="2703667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755576" y="3805491"/>
              <a:ext cx="1440161" cy="507831"/>
              <a:chOff x="1043607" y="3920624"/>
              <a:chExt cx="1440161" cy="50783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043607" y="3925848"/>
                <a:ext cx="1440161" cy="458331"/>
                <a:chOff x="862729" y="3782902"/>
                <a:chExt cx="3019521" cy="458331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 flipV="1">
                  <a:off x="862729" y="3862274"/>
                  <a:ext cx="3019521" cy="373735"/>
                </a:xfrm>
                <a:prstGeom prst="roundRect">
                  <a:avLst/>
                </a:prstGeom>
                <a:noFill/>
                <a:ln w="50800">
                  <a:solidFill>
                    <a:srgbClr val="F1C4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895993" y="3782902"/>
                  <a:ext cx="947815" cy="45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ko-KR" altLang="en-US" dirty="0">
                    <a:latin typeface="나눔고딕 ExtraBold" panose="020B0600000101010101" charset="-127"/>
                    <a:ea typeface="나눔고딕 ExtraBold" panose="020B0600000101010101" charset="-127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81542" y="3920624"/>
                <a:ext cx="123021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회원정보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646511" y="1140880"/>
            <a:ext cx="2573561" cy="2703667"/>
            <a:chOff x="2646511" y="1140880"/>
            <a:chExt cx="2573561" cy="27036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511" y="1140880"/>
              <a:ext cx="2573561" cy="2703667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3995935" y="2590315"/>
              <a:ext cx="1209041" cy="507831"/>
              <a:chOff x="1117668" y="3920624"/>
              <a:chExt cx="1366100" cy="507831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117668" y="3925848"/>
                <a:ext cx="1366100" cy="458331"/>
                <a:chOff x="1018009" y="3782902"/>
                <a:chExt cx="2864242" cy="458331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 flipV="1">
                  <a:off x="1018009" y="3862272"/>
                  <a:ext cx="2864242" cy="373735"/>
                </a:xfrm>
                <a:prstGeom prst="roundRect">
                  <a:avLst/>
                </a:prstGeom>
                <a:noFill/>
                <a:ln w="50800">
                  <a:solidFill>
                    <a:srgbClr val="F1C4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895993" y="3782902"/>
                  <a:ext cx="947815" cy="45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ko-KR" altLang="en-US" dirty="0">
                    <a:latin typeface="나눔고딕 ExtraBold" panose="020B0600000101010101" charset="-127"/>
                    <a:ea typeface="나눔고딕 ExtraBold" panose="020B0600000101010101" charset="-127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117669" y="3920624"/>
                <a:ext cx="12940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정보수정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5292080" y="1277869"/>
            <a:ext cx="3648898" cy="1776001"/>
            <a:chOff x="5251130" y="1277869"/>
            <a:chExt cx="3648898" cy="17760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130" y="1277869"/>
              <a:ext cx="3648898" cy="1776001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6089016" y="1892115"/>
              <a:ext cx="1970018" cy="507831"/>
              <a:chOff x="1043607" y="3920624"/>
              <a:chExt cx="1440161" cy="50783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043607" y="3925848"/>
                <a:ext cx="1440161" cy="458331"/>
                <a:chOff x="862729" y="3782902"/>
                <a:chExt cx="3019521" cy="458331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 flipV="1">
                  <a:off x="862729" y="3862274"/>
                  <a:ext cx="3019521" cy="373735"/>
                </a:xfrm>
                <a:prstGeom prst="roundRect">
                  <a:avLst/>
                </a:prstGeom>
                <a:noFill/>
                <a:ln w="50800">
                  <a:solidFill>
                    <a:srgbClr val="F1C4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895993" y="3782902"/>
                  <a:ext cx="947815" cy="458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ko-KR" altLang="en-US" dirty="0">
                    <a:latin typeface="나눔고딕 ExtraBold" panose="020B0600000101010101" charset="-127"/>
                    <a:ea typeface="나눔고딕 ExtraBold" panose="020B0600000101010101" charset="-127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181542" y="3920624"/>
                <a:ext cx="123021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회원대여정보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827584" y="3395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회원정보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3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3840"/>
            <a:ext cx="4240983" cy="35491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79511" y="1068874"/>
            <a:ext cx="3168353" cy="3519100"/>
            <a:chOff x="179511" y="1068874"/>
            <a:chExt cx="3168353" cy="3519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1" y="1068874"/>
              <a:ext cx="3168353" cy="35191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951531" y="2228994"/>
              <a:ext cx="825976" cy="507831"/>
              <a:chOff x="4932040" y="2428290"/>
              <a:chExt cx="825976" cy="507831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0453" y="2428290"/>
                <a:ext cx="68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나눔고딕 ExtraBold" panose="020B0600000101010101" charset="-127"/>
                    <a:ea typeface="나눔고딕 ExtraBold" panose="020B0600000101010101" charset="-127"/>
                  </a:rPr>
                  <a:t>추가</a:t>
                </a:r>
                <a:endParaRPr lang="ko-KR" altLang="en-US" dirty="0">
                  <a:latin typeface="나눔고딕 ExtraBold" panose="020B0600000101010101" charset="-127"/>
                  <a:ea typeface="나눔고딕 ExtraBold" panose="020B0600000101010101" charset="-127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6084168" y="2161947"/>
            <a:ext cx="1656184" cy="507831"/>
            <a:chOff x="4932040" y="2428290"/>
            <a:chExt cx="825976" cy="507831"/>
          </a:xfrm>
        </p:grpSpPr>
        <p:sp>
          <p:nvSpPr>
            <p:cNvPr id="18" name="모서리가 둥근 직사각형 17"/>
            <p:cNvSpPr/>
            <p:nvPr/>
          </p:nvSpPr>
          <p:spPr>
            <a:xfrm flipV="1">
              <a:off x="4932040" y="2495339"/>
              <a:ext cx="825976" cy="373735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0453" y="2428290"/>
              <a:ext cx="6819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HY그래픽M" panose="02030600000101010101" pitchFamily="18" charset="-127"/>
                  <a:ea typeface="HY그래픽M" panose="02030600000101010101" pitchFamily="18" charset="-127"/>
                </a:rPr>
                <a:t> 삭제</a:t>
              </a:r>
              <a:r>
                <a:rPr lang="en-US" altLang="ko-KR" dirty="0" smtClean="0">
                  <a:latin typeface="HY그래픽M" panose="02030600000101010101" pitchFamily="18" charset="-127"/>
                  <a:ea typeface="HY그래픽M" panose="02030600000101010101" pitchFamily="18" charset="-127"/>
                </a:rPr>
                <a:t>,</a:t>
              </a:r>
              <a:r>
                <a:rPr lang="ko-KR" altLang="en-US" dirty="0" smtClean="0">
                  <a:latin typeface="HY그래픽M" panose="02030600000101010101" pitchFamily="18" charset="-127"/>
                  <a:ea typeface="HY그래픽M" panose="02030600000101010101" pitchFamily="18" charset="-127"/>
                </a:rPr>
                <a:t>수정</a:t>
              </a:r>
              <a:endPara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2297" y="293360"/>
            <a:ext cx="1784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 추가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4283"/>
            <a:ext cx="4829859" cy="3509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588" y="281479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ID/PW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0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" y="1114991"/>
            <a:ext cx="4255287" cy="349089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979712" y="2211710"/>
            <a:ext cx="1453316" cy="923330"/>
            <a:chOff x="4932040" y="2428290"/>
            <a:chExt cx="825976" cy="923330"/>
          </a:xfrm>
        </p:grpSpPr>
        <p:sp>
          <p:nvSpPr>
            <p:cNvPr id="15" name="모서리가 둥근 직사각형 14"/>
            <p:cNvSpPr/>
            <p:nvPr/>
          </p:nvSpPr>
          <p:spPr>
            <a:xfrm flipV="1">
              <a:off x="4932040" y="2495339"/>
              <a:ext cx="825976" cy="373735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0453" y="2428290"/>
              <a:ext cx="681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고딕 ExtraBold" panose="020B0600000101010101" charset="-127"/>
                  <a:ea typeface="나눔고딕 ExtraBold" panose="020B0600000101010101" charset="-127"/>
                </a:rPr>
                <a:t>도서검색</a:t>
              </a:r>
              <a:endParaRPr lang="ko-KR" altLang="en-US" dirty="0">
                <a:latin typeface="나눔고딕 ExtraBold" panose="020B0600000101010101" charset="-127"/>
                <a:ea typeface="나눔고딕 ExtraBold" panose="020B0600000101010101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36333" y="1114991"/>
            <a:ext cx="4328156" cy="3490892"/>
            <a:chOff x="4636333" y="1114991"/>
            <a:chExt cx="4328156" cy="34908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333" y="1114991"/>
              <a:ext cx="4328156" cy="3490892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5868144" y="3558981"/>
              <a:ext cx="1957372" cy="923330"/>
              <a:chOff x="4932040" y="2407409"/>
              <a:chExt cx="825976" cy="923330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04048" y="2407409"/>
                <a:ext cx="681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나눔고딕 ExtraBold" panose="020B0600000101010101" charset="-127"/>
                    <a:ea typeface="나눔고딕 ExtraBold" panose="020B0600000101010101" charset="-127"/>
                  </a:rPr>
                  <a:t>도서상세정보</a:t>
                </a:r>
                <a:endParaRPr lang="ko-KR" altLang="en-US" dirty="0">
                  <a:latin typeface="나눔고딕 ExtraBold" panose="020B0600000101010101" charset="-127"/>
                  <a:ea typeface="나눔고딕 ExtraBold" panose="020B0600000101010101" charset="-127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831847" y="30134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 검색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상세정보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996866"/>
            <a:ext cx="8928991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2039" y="1420381"/>
            <a:ext cx="4086199" cy="3320073"/>
            <a:chOff x="4932039" y="1420381"/>
            <a:chExt cx="4086199" cy="3320073"/>
          </a:xfrm>
        </p:grpSpPr>
        <p:grpSp>
          <p:nvGrpSpPr>
            <p:cNvPr id="17" name="그룹 16"/>
            <p:cNvGrpSpPr/>
            <p:nvPr/>
          </p:nvGrpSpPr>
          <p:grpSpPr>
            <a:xfrm>
              <a:off x="6032240" y="1420381"/>
              <a:ext cx="2078239" cy="507831"/>
              <a:chOff x="4932040" y="2407409"/>
              <a:chExt cx="825976" cy="507831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04048" y="2407409"/>
                <a:ext cx="68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 도서 대여정보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39" y="2035354"/>
              <a:ext cx="4086199" cy="270510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654"/>
            <a:ext cx="4464495" cy="295963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835696" y="2407409"/>
            <a:ext cx="2078239" cy="507831"/>
            <a:chOff x="4932040" y="2407409"/>
            <a:chExt cx="825976" cy="507831"/>
          </a:xfrm>
        </p:grpSpPr>
        <p:sp>
          <p:nvSpPr>
            <p:cNvPr id="15" name="모서리가 둥근 직사각형 14"/>
            <p:cNvSpPr/>
            <p:nvPr/>
          </p:nvSpPr>
          <p:spPr>
            <a:xfrm flipV="1">
              <a:off x="4932040" y="2495339"/>
              <a:ext cx="825976" cy="373735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2407409"/>
              <a:ext cx="7539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HY그래픽M" panose="02030600000101010101" pitchFamily="18" charset="-127"/>
                  <a:ea typeface="HY그래픽M" panose="02030600000101010101" pitchFamily="18" charset="-127"/>
                </a:rPr>
                <a:t> 도서 대여 </a:t>
              </a:r>
              <a:r>
                <a:rPr lang="en-US" altLang="ko-KR" dirty="0" smtClean="0">
                  <a:latin typeface="HY그래픽M" panose="02030600000101010101" pitchFamily="18" charset="-127"/>
                  <a:ea typeface="HY그래픽M" panose="02030600000101010101" pitchFamily="18" charset="-127"/>
                </a:rPr>
                <a:t>Best!</a:t>
              </a:r>
              <a:endPara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27584" y="3395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 대여정보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BEST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도서대여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15045" y="996866"/>
            <a:ext cx="8099022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074515" y="1284898"/>
            <a:ext cx="576064" cy="3168352"/>
            <a:chOff x="8028384" y="1131590"/>
            <a:chExt cx="576064" cy="3168352"/>
          </a:xfrm>
        </p:grpSpPr>
        <p:sp>
          <p:nvSpPr>
            <p:cNvPr id="29" name="직사각형 28"/>
            <p:cNvSpPr/>
            <p:nvPr/>
          </p:nvSpPr>
          <p:spPr>
            <a:xfrm>
              <a:off x="8028384" y="113159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28384" y="134761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28384" y="401191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28384" y="422793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945955"/>
            <a:ext cx="539552" cy="3816424"/>
            <a:chOff x="0" y="627534"/>
            <a:chExt cx="539552" cy="3816424"/>
          </a:xfrm>
        </p:grpSpPr>
        <p:sp>
          <p:nvSpPr>
            <p:cNvPr id="34" name="직사각형 33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748464" y="1510440"/>
            <a:ext cx="297651" cy="3251939"/>
            <a:chOff x="8738845" y="1195414"/>
            <a:chExt cx="297651" cy="3251939"/>
          </a:xfrm>
        </p:grpSpPr>
        <p:sp>
          <p:nvSpPr>
            <p:cNvPr id="39" name="직사각형 38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1098" y="1851670"/>
            <a:ext cx="3120848" cy="1865379"/>
            <a:chOff x="571098" y="1851670"/>
            <a:chExt cx="2534249" cy="18653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98" y="1851670"/>
              <a:ext cx="2488734" cy="1357548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837020" y="3209218"/>
              <a:ext cx="2268327" cy="507831"/>
              <a:chOff x="4932040" y="2396033"/>
              <a:chExt cx="901525" cy="50783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151605" y="2396033"/>
                <a:ext cx="68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 도서 대여 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40" y="2741743"/>
            <a:ext cx="2741471" cy="1638176"/>
          </a:xfrm>
          <a:prstGeom prst="rect">
            <a:avLst/>
          </a:prstGeom>
        </p:spPr>
      </p:pic>
      <p:cxnSp>
        <p:nvCxnSpPr>
          <p:cNvPr id="49" name="직선 화살표 연결선 48"/>
          <p:cNvCxnSpPr>
            <a:stCxn id="50" idx="3"/>
            <a:endCxn id="56" idx="1"/>
          </p:cNvCxnSpPr>
          <p:nvPr/>
        </p:nvCxnSpPr>
        <p:spPr>
          <a:xfrm flipV="1">
            <a:off x="3691946" y="1813575"/>
            <a:ext cx="946895" cy="41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 flipV="1">
            <a:off x="2843808" y="2095510"/>
            <a:ext cx="848138" cy="260216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52" idx="3"/>
            <a:endCxn id="15" idx="1"/>
          </p:cNvCxnSpPr>
          <p:nvPr/>
        </p:nvCxnSpPr>
        <p:spPr>
          <a:xfrm>
            <a:off x="3687529" y="2611635"/>
            <a:ext cx="951311" cy="94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flipV="1">
            <a:off x="2839391" y="2481527"/>
            <a:ext cx="848138" cy="260216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41" y="1039381"/>
            <a:ext cx="2646856" cy="15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도서반납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15045" y="996866"/>
            <a:ext cx="8099022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074515" y="1284898"/>
            <a:ext cx="576064" cy="3168352"/>
            <a:chOff x="8028384" y="1131590"/>
            <a:chExt cx="576064" cy="3168352"/>
          </a:xfrm>
        </p:grpSpPr>
        <p:sp>
          <p:nvSpPr>
            <p:cNvPr id="29" name="직사각형 28"/>
            <p:cNvSpPr/>
            <p:nvPr/>
          </p:nvSpPr>
          <p:spPr>
            <a:xfrm>
              <a:off x="8028384" y="113159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28384" y="134761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28384" y="401191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28384" y="422793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945955"/>
            <a:ext cx="539552" cy="3816424"/>
            <a:chOff x="0" y="627534"/>
            <a:chExt cx="539552" cy="3816424"/>
          </a:xfrm>
        </p:grpSpPr>
        <p:sp>
          <p:nvSpPr>
            <p:cNvPr id="34" name="직사각형 33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748464" y="1510440"/>
            <a:ext cx="297651" cy="3251939"/>
            <a:chOff x="8738845" y="1195414"/>
            <a:chExt cx="297651" cy="3251939"/>
          </a:xfrm>
        </p:grpSpPr>
        <p:sp>
          <p:nvSpPr>
            <p:cNvPr id="39" name="직사각형 38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22204" y="1864371"/>
            <a:ext cx="2448272" cy="1865379"/>
            <a:chOff x="3414926" y="1851670"/>
            <a:chExt cx="2448272" cy="186537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926" y="1851670"/>
              <a:ext cx="2448272" cy="135754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3572362" y="3209218"/>
              <a:ext cx="2125740" cy="507831"/>
              <a:chOff x="4932040" y="2410743"/>
              <a:chExt cx="844855" cy="507831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94935" y="2410743"/>
                <a:ext cx="68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 도서 반납 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6" y="1572930"/>
            <a:ext cx="3261367" cy="2237237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56270" y="2044054"/>
            <a:ext cx="1576116" cy="499091"/>
            <a:chOff x="2843808" y="1980139"/>
            <a:chExt cx="1576116" cy="375587"/>
          </a:xfrm>
        </p:grpSpPr>
        <p:cxnSp>
          <p:nvCxnSpPr>
            <p:cNvPr id="48" name="직선 화살표 연결선 47"/>
            <p:cNvCxnSpPr>
              <a:stCxn id="49" idx="3"/>
            </p:cNvCxnSpPr>
            <p:nvPr/>
          </p:nvCxnSpPr>
          <p:spPr>
            <a:xfrm flipV="1">
              <a:off x="3691946" y="1980139"/>
              <a:ext cx="727978" cy="24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 flipV="1">
              <a:off x="2843808" y="2095510"/>
              <a:ext cx="848138" cy="260216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도서연장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15045" y="996866"/>
            <a:ext cx="8099022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074515" y="1284898"/>
            <a:ext cx="576064" cy="3168352"/>
            <a:chOff x="8028384" y="1131590"/>
            <a:chExt cx="576064" cy="3168352"/>
          </a:xfrm>
        </p:grpSpPr>
        <p:sp>
          <p:nvSpPr>
            <p:cNvPr id="29" name="직사각형 28"/>
            <p:cNvSpPr/>
            <p:nvPr/>
          </p:nvSpPr>
          <p:spPr>
            <a:xfrm>
              <a:off x="8028384" y="113159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28384" y="134761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28384" y="401191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28384" y="422793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945955"/>
            <a:ext cx="539552" cy="3816424"/>
            <a:chOff x="0" y="627534"/>
            <a:chExt cx="539552" cy="3816424"/>
          </a:xfrm>
        </p:grpSpPr>
        <p:sp>
          <p:nvSpPr>
            <p:cNvPr id="34" name="직사각형 33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748464" y="1510440"/>
            <a:ext cx="297651" cy="3251939"/>
            <a:chOff x="8738845" y="1195414"/>
            <a:chExt cx="297651" cy="3251939"/>
          </a:xfrm>
        </p:grpSpPr>
        <p:sp>
          <p:nvSpPr>
            <p:cNvPr id="39" name="직사각형 38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03625" y="1844201"/>
            <a:ext cx="2432829" cy="1865379"/>
            <a:chOff x="6084168" y="1851670"/>
            <a:chExt cx="2432829" cy="18653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1851670"/>
              <a:ext cx="2376264" cy="1357548"/>
            </a:xfrm>
            <a:prstGeom prst="rect">
              <a:avLst/>
            </a:prstGeom>
          </p:spPr>
        </p:pic>
        <p:grpSp>
          <p:nvGrpSpPr>
            <p:cNvPr id="45" name="그룹 44"/>
            <p:cNvGrpSpPr/>
            <p:nvPr/>
          </p:nvGrpSpPr>
          <p:grpSpPr>
            <a:xfrm>
              <a:off x="6391257" y="3209218"/>
              <a:ext cx="2125740" cy="507831"/>
              <a:chOff x="4932040" y="2410743"/>
              <a:chExt cx="844855" cy="507831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 flipV="1">
                <a:off x="4932040" y="2495339"/>
                <a:ext cx="825976" cy="373735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94935" y="2410743"/>
                <a:ext cx="68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HY그래픽M" panose="02030600000101010101" pitchFamily="18" charset="-127"/>
                    <a:ea typeface="HY그래픽M" panose="02030600000101010101" pitchFamily="18" charset="-127"/>
                  </a:rPr>
                  <a:t> 도서 연장 </a:t>
                </a:r>
                <a:endParaRPr lang="ko-KR" altLang="en-US" dirty="0">
                  <a:latin typeface="HY그래픽M" panose="02030600000101010101" pitchFamily="18" charset="-127"/>
                  <a:ea typeface="HY그래픽M" panose="02030600000101010101" pitchFamily="18" charset="-127"/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72930"/>
            <a:ext cx="3261367" cy="223723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3427932" y="2044054"/>
            <a:ext cx="1576116" cy="499091"/>
            <a:chOff x="2843808" y="1980139"/>
            <a:chExt cx="1576116" cy="375587"/>
          </a:xfrm>
        </p:grpSpPr>
        <p:cxnSp>
          <p:nvCxnSpPr>
            <p:cNvPr id="50" name="직선 화살표 연결선 49"/>
            <p:cNvCxnSpPr>
              <a:stCxn id="51" idx="3"/>
            </p:cNvCxnSpPr>
            <p:nvPr/>
          </p:nvCxnSpPr>
          <p:spPr>
            <a:xfrm flipV="1">
              <a:off x="3691946" y="1980139"/>
              <a:ext cx="727978" cy="245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 flipV="1">
              <a:off x="2843808" y="2095510"/>
              <a:ext cx="848138" cy="260216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6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0520" y="2196673"/>
            <a:ext cx="25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시연</a:t>
            </a:r>
            <a:endParaRPr lang="ko-KR" alt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447" y="1770081"/>
            <a:ext cx="60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0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3</a:t>
            </a:r>
            <a:endParaRPr lang="ko-KR" altLang="en-US" sz="2800" spc="-150" dirty="0">
              <a:solidFill>
                <a:schemeClr val="bg1">
                  <a:lumMod val="50000"/>
                </a:schemeClr>
              </a:solidFill>
              <a:latin typeface="Helvetica" pitchFamily="34" charset="0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64744" y="2257252"/>
            <a:ext cx="1750684" cy="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images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7824" y="1275607"/>
            <a:ext cx="1408623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8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9502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95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411510"/>
            <a:ext cx="0" cy="14401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987574"/>
            <a:ext cx="1584176" cy="1584176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98757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4" name="그림 2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3723878"/>
            <a:ext cx="536272" cy="53627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123728" y="987574"/>
            <a:ext cx="1584176" cy="1584176"/>
            <a:chOff x="2123728" y="987574"/>
            <a:chExt cx="1584176" cy="1584176"/>
          </a:xfrm>
        </p:grpSpPr>
        <p:sp>
          <p:nvSpPr>
            <p:cNvPr id="8" name="직사각형 7"/>
            <p:cNvSpPr/>
            <p:nvPr/>
          </p:nvSpPr>
          <p:spPr>
            <a:xfrm>
              <a:off x="2123728" y="987574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23728" y="987574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lang="ko-KR" altLang="en-US" sz="3600" b="1" spc="-3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3728" y="1491630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개요 및 환경</a:t>
              </a:r>
              <a:endParaRPr lang="ko-KR" altLang="en-US" sz="1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5" name="그림 24" descr="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1840" y="1995686"/>
              <a:ext cx="536272" cy="536272"/>
            </a:xfrm>
            <a:prstGeom prst="rect">
              <a:avLst/>
            </a:prstGeom>
          </p:spPr>
        </p:pic>
      </p:grpSp>
      <p:pic>
        <p:nvPicPr>
          <p:cNvPr id="26" name="그림 25" descr="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1995686"/>
            <a:ext cx="536272" cy="5362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79912" y="149163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rPr>
              <a:t>홈페이지 </a:t>
            </a:r>
            <a:r>
              <a:rPr lang="en-US" altLang="ko-KR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rPr>
              <a:t>UI</a:t>
            </a:r>
            <a:endParaRPr lang="ko-KR" altLang="en-US" sz="1200" dirty="0">
              <a:solidFill>
                <a:srgbClr val="FEFA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436096" y="987574"/>
            <a:ext cx="1584176" cy="1616392"/>
            <a:chOff x="5436096" y="987574"/>
            <a:chExt cx="1584176" cy="1616392"/>
          </a:xfrm>
        </p:grpSpPr>
        <p:sp>
          <p:nvSpPr>
            <p:cNvPr id="10" name="직사각형 9"/>
            <p:cNvSpPr/>
            <p:nvPr/>
          </p:nvSpPr>
          <p:spPr>
            <a:xfrm>
              <a:off x="5436096" y="987574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987574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lang="ko-KR" altLang="en-US" sz="3600" b="1" spc="-3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2" name="그림 21" descr="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2067694"/>
              <a:ext cx="536272" cy="53627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436096" y="1491630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프로그램 시연</a:t>
              </a:r>
              <a:endParaRPr lang="ko-KR" altLang="en-US" sz="1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23728" y="2643758"/>
            <a:ext cx="1584176" cy="1616392"/>
            <a:chOff x="2123728" y="2643758"/>
            <a:chExt cx="1584176" cy="1616392"/>
          </a:xfrm>
        </p:grpSpPr>
        <p:sp>
          <p:nvSpPr>
            <p:cNvPr id="11" name="직사각형 10"/>
            <p:cNvSpPr/>
            <p:nvPr/>
          </p:nvSpPr>
          <p:spPr>
            <a:xfrm>
              <a:off x="2123728" y="2643758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3728" y="2643758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04</a:t>
              </a:r>
              <a:endParaRPr lang="ko-KR" altLang="en-US" sz="3600" b="1" spc="-3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3" name="그림 22" descr="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1840" y="3723878"/>
              <a:ext cx="536272" cy="53627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123728" y="314781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질문</a:t>
              </a:r>
              <a:endParaRPr lang="ko-KR" altLang="en-US" sz="12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895" y="1883055"/>
            <a:ext cx="18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H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OW </a:t>
            </a:r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T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O </a:t>
            </a:r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R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나눔고딕" pitchFamily="50" charset="-127"/>
              </a:rPr>
              <a:t>EAD</a:t>
            </a:r>
            <a:endParaRPr lang="ko-KR" altLang="en-US" spc="-150" dirty="0">
              <a:solidFill>
                <a:schemeClr val="bg1">
                  <a:lumMod val="50000"/>
                </a:schemeClr>
              </a:solidFill>
              <a:latin typeface="Helvetica" pitchFamily="34" charset="0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375250" y="2257252"/>
            <a:ext cx="171129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images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80582" y="1275607"/>
            <a:ext cx="1512168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282581" y="2252387"/>
            <a:ext cx="186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spc="-150" dirty="0" err="1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</a:t>
            </a:r>
            <a:r>
              <a:rPr lang="en-US" altLang="ko-KR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hank</a:t>
            </a:r>
            <a:r>
              <a:rPr lang="en-US" altLang="ko-KR" sz="2400" spc="-150" dirty="0" err="1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Y</a:t>
            </a:r>
            <a:r>
              <a:rPr lang="en-US" altLang="ko-KR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ou</a:t>
            </a:r>
            <a:endParaRPr lang="ko-KR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1751" y="874236"/>
            <a:ext cx="288032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6456" y="751366"/>
            <a:ext cx="232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2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개요 및 환경</a:t>
            </a:r>
            <a:endParaRPr lang="ko-KR" altLang="en-US" sz="2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254" y="12771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개발환경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4854" y="1635646"/>
            <a:ext cx="5184576" cy="720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림1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429" y="677132"/>
            <a:ext cx="1496984" cy="1052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59632" y="699542"/>
            <a:ext cx="6696744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1707654"/>
            <a:ext cx="648072" cy="2736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627534"/>
            <a:ext cx="539552" cy="3816424"/>
            <a:chOff x="0" y="627534"/>
            <a:chExt cx="539552" cy="3816424"/>
          </a:xfrm>
        </p:grpSpPr>
        <p:sp>
          <p:nvSpPr>
            <p:cNvPr id="21" name="직사각형 20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028384" y="987574"/>
            <a:ext cx="576064" cy="3456384"/>
            <a:chOff x="8028384" y="987574"/>
            <a:chExt cx="576064" cy="3456384"/>
          </a:xfrm>
        </p:grpSpPr>
        <p:sp>
          <p:nvSpPr>
            <p:cNvPr id="23" name="직사각형 22"/>
            <p:cNvSpPr/>
            <p:nvPr/>
          </p:nvSpPr>
          <p:spPr>
            <a:xfrm>
              <a:off x="8028384" y="987574"/>
              <a:ext cx="504056" cy="34563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28384" y="113159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28384" y="134761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28384" y="401191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28384" y="422793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 rot="21358888">
            <a:off x="8562822" y="4031891"/>
            <a:ext cx="576064" cy="16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21358888">
            <a:off x="8562822" y="1511611"/>
            <a:ext cx="576064" cy="16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38845" y="1195414"/>
            <a:ext cx="297651" cy="3251939"/>
            <a:chOff x="8738845" y="1195414"/>
            <a:chExt cx="297651" cy="3251939"/>
          </a:xfrm>
        </p:grpSpPr>
        <p:sp>
          <p:nvSpPr>
            <p:cNvPr id="24" name="직사각형 23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순서도: 저장 데이터 35"/>
          <p:cNvSpPr/>
          <p:nvPr/>
        </p:nvSpPr>
        <p:spPr>
          <a:xfrm rot="16200000">
            <a:off x="755576" y="1635646"/>
            <a:ext cx="216024" cy="648072"/>
          </a:xfrm>
          <a:prstGeom prst="flowChartOnlineStorag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저장 데이터 36"/>
          <p:cNvSpPr/>
          <p:nvPr/>
        </p:nvSpPr>
        <p:spPr>
          <a:xfrm rot="5400000" flipV="1">
            <a:off x="755576" y="3867894"/>
            <a:ext cx="216024" cy="64807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2" y="1909881"/>
            <a:ext cx="1816735" cy="5887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47" y="1746451"/>
            <a:ext cx="1785077" cy="74553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24" y="1971821"/>
            <a:ext cx="1951966" cy="53722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25" y="2491983"/>
            <a:ext cx="1794627" cy="64344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05" y="2580909"/>
            <a:ext cx="1923789" cy="48094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85" y="3078921"/>
            <a:ext cx="1908453" cy="53075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94" y="2506676"/>
            <a:ext cx="1799329" cy="61767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2" y="3061166"/>
            <a:ext cx="1799330" cy="605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041724" y="3870567"/>
            <a:ext cx="49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개발방식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MVC Command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패턴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94" y="3084267"/>
            <a:ext cx="1789073" cy="525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01751" y="874236"/>
            <a:ext cx="288032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6456" y="751366"/>
            <a:ext cx="232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24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개요 및 환경</a:t>
            </a:r>
            <a:endParaRPr lang="ko-KR" altLang="en-US" sz="2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254" y="12771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업무분담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4854" y="1635646"/>
            <a:ext cx="6135538" cy="773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림1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429" y="677132"/>
            <a:ext cx="1496984" cy="1052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59632" y="699542"/>
            <a:ext cx="7280802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1707654"/>
            <a:ext cx="648072" cy="2736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627534"/>
            <a:ext cx="539552" cy="3816424"/>
            <a:chOff x="0" y="627534"/>
            <a:chExt cx="539552" cy="3816424"/>
          </a:xfrm>
        </p:grpSpPr>
        <p:sp>
          <p:nvSpPr>
            <p:cNvPr id="21" name="직사각형 20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 rot="21358888">
            <a:off x="8562822" y="4031891"/>
            <a:ext cx="576064" cy="16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21358888">
            <a:off x="8562822" y="1511611"/>
            <a:ext cx="576064" cy="16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96425" y="1150433"/>
            <a:ext cx="297651" cy="3251939"/>
            <a:chOff x="8738845" y="1195414"/>
            <a:chExt cx="297651" cy="3251939"/>
          </a:xfrm>
        </p:grpSpPr>
        <p:sp>
          <p:nvSpPr>
            <p:cNvPr id="24" name="직사각형 23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순서도: 저장 데이터 35"/>
          <p:cNvSpPr/>
          <p:nvPr/>
        </p:nvSpPr>
        <p:spPr>
          <a:xfrm rot="16200000">
            <a:off x="755576" y="1635646"/>
            <a:ext cx="216024" cy="648072"/>
          </a:xfrm>
          <a:prstGeom prst="flowChartOnlineStorag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저장 데이터 36"/>
          <p:cNvSpPr/>
          <p:nvPr/>
        </p:nvSpPr>
        <p:spPr>
          <a:xfrm rot="5400000" flipV="1">
            <a:off x="755576" y="3867894"/>
            <a:ext cx="216024" cy="64807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309783" y="1763554"/>
            <a:ext cx="1807687" cy="2536388"/>
            <a:chOff x="2123728" y="2643758"/>
            <a:chExt cx="1584176" cy="1616392"/>
          </a:xfrm>
        </p:grpSpPr>
        <p:sp>
          <p:nvSpPr>
            <p:cNvPr id="46" name="직사각형 45"/>
            <p:cNvSpPr/>
            <p:nvPr/>
          </p:nvSpPr>
          <p:spPr>
            <a:xfrm>
              <a:off x="2200810" y="2643758"/>
              <a:ext cx="1507094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3728" y="2643758"/>
              <a:ext cx="864096" cy="41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lang="ko-KR" altLang="en-US" sz="3600" b="1" spc="-3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48" name="그림 47" descr="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3723878"/>
              <a:ext cx="536272" cy="5362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168811" y="3040893"/>
              <a:ext cx="1538648" cy="88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이천희</a:t>
              </a:r>
              <a:endParaRPr lang="en-US" altLang="ko-KR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로그인</a:t>
              </a:r>
              <a:endParaRPr lang="en-US" altLang="ko-KR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회원정보</a:t>
              </a:r>
              <a:endParaRPr lang="en-US" altLang="ko-KR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테이블</a:t>
              </a:r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차트</a:t>
              </a:r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</a:p>
            <a:p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도서</a:t>
              </a:r>
              <a:endParaRPr lang="en-US" altLang="ko-KR" sz="1200" dirty="0" smtClean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추가</a:t>
              </a:r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삭제</a:t>
              </a:r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수정</a:t>
              </a:r>
              <a:r>
                <a:rPr lang="en-US" altLang="ko-KR" sz="12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</a:p>
            <a:p>
              <a:endParaRPr lang="ko-KR" altLang="en-US" sz="12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189478" y="1761302"/>
            <a:ext cx="1687321" cy="2488088"/>
            <a:chOff x="2123728" y="987574"/>
            <a:chExt cx="1584176" cy="1584176"/>
          </a:xfrm>
        </p:grpSpPr>
        <p:sp>
          <p:nvSpPr>
            <p:cNvPr id="51" name="직사각형 50"/>
            <p:cNvSpPr/>
            <p:nvPr/>
          </p:nvSpPr>
          <p:spPr>
            <a:xfrm>
              <a:off x="2123728" y="987574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3728" y="987574"/>
              <a:ext cx="864096" cy="411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lang="ko-KR" altLang="en-US" sz="3600" b="1" spc="-3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23728" y="1384857"/>
              <a:ext cx="1584176" cy="64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김재영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도서검색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대여통계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연체관리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-ID/Pw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찾기</a:t>
              </a:r>
              <a:endParaRPr lang="ko-KR" altLang="en-US" sz="1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4" name="그림 53" descr="4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1840" y="1995686"/>
              <a:ext cx="536272" cy="53627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934438" y="1761302"/>
            <a:ext cx="1725794" cy="2538640"/>
            <a:chOff x="5436096" y="987574"/>
            <a:chExt cx="1584176" cy="1616392"/>
          </a:xfrm>
        </p:grpSpPr>
        <p:sp>
          <p:nvSpPr>
            <p:cNvPr id="56" name="직사각형 55"/>
            <p:cNvSpPr/>
            <p:nvPr/>
          </p:nvSpPr>
          <p:spPr>
            <a:xfrm>
              <a:off x="5436096" y="987574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6096" y="987574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lang="ko-KR" altLang="en-US" sz="3600" b="1" spc="-3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그림 57" descr="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208" y="2067694"/>
              <a:ext cx="536272" cy="53627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436096" y="1365099"/>
              <a:ext cx="1584176" cy="64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서동준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회원가입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회원정보 수정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삭제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회원 검색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-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회원 관리</a:t>
              </a:r>
              <a:endParaRPr lang="ko-KR" altLang="en-US" sz="1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715982" y="1775937"/>
            <a:ext cx="1744449" cy="2473408"/>
            <a:chOff x="3779912" y="2643758"/>
            <a:chExt cx="1616392" cy="1584176"/>
          </a:xfrm>
        </p:grpSpPr>
        <p:sp>
          <p:nvSpPr>
            <p:cNvPr id="61" name="직사각형 60"/>
            <p:cNvSpPr/>
            <p:nvPr/>
          </p:nvSpPr>
          <p:spPr>
            <a:xfrm>
              <a:off x="3779912" y="2643758"/>
              <a:ext cx="1584176" cy="1584176"/>
            </a:xfrm>
            <a:prstGeom prst="rect">
              <a:avLst/>
            </a:prstGeom>
            <a:solidFill>
              <a:srgbClr val="369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9912" y="2643758"/>
              <a:ext cx="864096" cy="413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pc="-300" dirty="0" smtClean="0">
                  <a:solidFill>
                    <a:srgbClr val="FEFAA0"/>
                  </a:solidFill>
                  <a:latin typeface="나눔고딕 ExtraBold" pitchFamily="50" charset="-127"/>
                  <a:ea typeface="나눔고딕 ExtraBold" pitchFamily="50" charset="-127"/>
                </a:rPr>
                <a:t>04</a:t>
              </a:r>
              <a:endParaRPr lang="ko-KR" altLang="en-US" sz="3600" b="1" spc="-300" dirty="0">
                <a:solidFill>
                  <a:srgbClr val="FEFAA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3" name="그림 62" descr="6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0032" y="3651870"/>
              <a:ext cx="536272" cy="53627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779912" y="2991903"/>
              <a:ext cx="1584176" cy="53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황경수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도서대여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도서반납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도서연장</a:t>
              </a:r>
              <a:endPara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개요 및 환경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395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베이스 구조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98967"/>
            <a:ext cx="8928992" cy="4128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93401"/>
            <a:ext cx="8928992" cy="409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3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045" y="996866"/>
            <a:ext cx="7513339" cy="374441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067730" y="1305995"/>
            <a:ext cx="576064" cy="3456384"/>
            <a:chOff x="8028384" y="987574"/>
            <a:chExt cx="576064" cy="3456384"/>
          </a:xfrm>
        </p:grpSpPr>
        <p:sp>
          <p:nvSpPr>
            <p:cNvPr id="18" name="직사각형 17"/>
            <p:cNvSpPr/>
            <p:nvPr/>
          </p:nvSpPr>
          <p:spPr>
            <a:xfrm>
              <a:off x="8028384" y="987574"/>
              <a:ext cx="504056" cy="34563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28384" y="113159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28384" y="134761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28384" y="4011910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28384" y="4227934"/>
              <a:ext cx="57606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0" y="945955"/>
            <a:ext cx="539552" cy="3816424"/>
            <a:chOff x="0" y="627534"/>
            <a:chExt cx="539552" cy="3816424"/>
          </a:xfrm>
        </p:grpSpPr>
        <p:sp>
          <p:nvSpPr>
            <p:cNvPr id="24" name="직사각형 23"/>
            <p:cNvSpPr/>
            <p:nvPr/>
          </p:nvSpPr>
          <p:spPr>
            <a:xfrm>
              <a:off x="72008" y="627534"/>
              <a:ext cx="395536" cy="38164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0" y="987574"/>
              <a:ext cx="5395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496" y="3939902"/>
              <a:ext cx="46856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19509" y="3363838"/>
              <a:ext cx="288032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748464" y="1510440"/>
            <a:ext cx="297651" cy="3251939"/>
            <a:chOff x="8738845" y="1195414"/>
            <a:chExt cx="297651" cy="3251939"/>
          </a:xfrm>
        </p:grpSpPr>
        <p:sp>
          <p:nvSpPr>
            <p:cNvPr id="29" name="직사각형 28"/>
            <p:cNvSpPr/>
            <p:nvPr/>
          </p:nvSpPr>
          <p:spPr>
            <a:xfrm rot="21314471">
              <a:off x="8738845" y="1195414"/>
              <a:ext cx="288032" cy="3251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 rot="21355135">
              <a:off x="8892480" y="3723878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9582"/>
            <a:ext cx="7338897" cy="36724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584" y="3395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홈 화면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8583"/>
            <a:ext cx="3828135" cy="39903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97" y="1907438"/>
            <a:ext cx="4983113" cy="215265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331640" y="3795887"/>
            <a:ext cx="2880320" cy="1308187"/>
            <a:chOff x="1331640" y="3795887"/>
            <a:chExt cx="2880320" cy="1308187"/>
          </a:xfrm>
        </p:grpSpPr>
        <p:sp>
          <p:nvSpPr>
            <p:cNvPr id="15" name="모서리가 둥근 직사각형 14"/>
            <p:cNvSpPr/>
            <p:nvPr/>
          </p:nvSpPr>
          <p:spPr>
            <a:xfrm flipV="1">
              <a:off x="1331640" y="4736491"/>
              <a:ext cx="758509" cy="367583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>
              <a:stCxn id="15" idx="3"/>
            </p:cNvCxnSpPr>
            <p:nvPr/>
          </p:nvCxnSpPr>
          <p:spPr>
            <a:xfrm flipV="1">
              <a:off x="2090149" y="3795887"/>
              <a:ext cx="2121811" cy="112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회원정보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" y="925569"/>
            <a:ext cx="4698268" cy="4094453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 flipV="1">
            <a:off x="395536" y="870282"/>
            <a:ext cx="3888432" cy="333316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4283968" y="1036940"/>
            <a:ext cx="1080120" cy="110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 flipV="1">
            <a:off x="5436095" y="1203598"/>
            <a:ext cx="3019521" cy="3456384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52120" y="1563638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Microsoft JhengHei UI Light" panose="020B0304030504040204" pitchFamily="34" charset="-120"/>
                <a:ea typeface="HY견명조" panose="02030600000101010101" pitchFamily="18" charset="-127"/>
              </a:rPr>
              <a:t>회원번호</a:t>
            </a:r>
            <a:r>
              <a:rPr lang="en-US" altLang="ko-KR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ko-KR" altLang="en-US" dirty="0" smtClean="0">
                <a:latin typeface="Microsoft JhengHei UI Light" panose="020B0304030504040204" pitchFamily="34" charset="-120"/>
                <a:ea typeface="HY견명조" panose="02030600000101010101" pitchFamily="18" charset="-127"/>
              </a:rPr>
              <a:t>회원이름</a:t>
            </a:r>
            <a:r>
              <a:rPr lang="en-US" altLang="ko-KR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ko-KR" altLang="en-US" dirty="0" smtClean="0">
                <a:latin typeface="Microsoft JhengHei UI Light" panose="020B0304030504040204" pitchFamily="34" charset="-120"/>
                <a:ea typeface="HY견명조" panose="02030600000101010101" pitchFamily="18" charset="-127"/>
              </a:rPr>
              <a:t>전화번호로 검색가능</a:t>
            </a:r>
            <a:endParaRPr lang="en-US" altLang="ko-KR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Microsoft JhengHei UI Light" panose="020B0304030504040204" pitchFamily="34" charset="-120"/>
                <a:ea typeface="HY견명조" panose="02030600000101010101" pitchFamily="18" charset="-127"/>
              </a:rPr>
              <a:t>초기화 클릭 시 리스트 초기화</a:t>
            </a:r>
            <a:endParaRPr lang="en-US" altLang="ko-KR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Microsoft JhengHei UI Light" panose="020B0304030504040204" pitchFamily="34" charset="-120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494"/>
            <a:ext cx="395536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67494"/>
            <a:ext cx="6660232" cy="576064"/>
          </a:xfrm>
          <a:prstGeom prst="rect">
            <a:avLst/>
          </a:prstGeom>
          <a:solidFill>
            <a:srgbClr val="369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120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94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홈페이지 </a:t>
            </a:r>
            <a:r>
              <a:rPr lang="en-US" altLang="ko-KR" b="1" spc="-150" dirty="0" smtClean="0">
                <a:solidFill>
                  <a:srgbClr val="3693AC"/>
                </a:solidFill>
                <a:latin typeface="Helvetica" pitchFamily="34" charset="0"/>
                <a:ea typeface="나눔고딕" pitchFamily="50" charset="-127"/>
              </a:rPr>
              <a:t>UI</a:t>
            </a:r>
            <a:endParaRPr lang="ko-KR" altLang="en-US" spc="-150" dirty="0">
              <a:solidFill>
                <a:srgbClr val="3693AC"/>
              </a:solidFill>
              <a:latin typeface="Helvetica" pitchFamily="34" charset="0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930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회원정보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67494"/>
            <a:ext cx="536272" cy="53627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 flipV="1">
            <a:off x="5080871" y="871567"/>
            <a:ext cx="3019521" cy="4004438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911814"/>
            <a:ext cx="28083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특이사항 작성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클릭 시  특이사항 작성으로 이동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탈퇴하기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클릭 시 탈퇴  처리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도서대여목록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]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클릭 시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도서대여목록 팝업으로  출력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558"/>
            <a:ext cx="4878006" cy="4285084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 flipV="1">
            <a:off x="3707904" y="2873786"/>
            <a:ext cx="1372967" cy="21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 flipV="1">
            <a:off x="1115616" y="4876006"/>
            <a:ext cx="2592288" cy="252636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242</Words>
  <Application>Microsoft Office PowerPoint</Application>
  <PresentationFormat>화면 슬라이드 쇼(16:9)</PresentationFormat>
  <Paragraphs>110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</vt:lpstr>
      <vt:lpstr>HY그래픽M</vt:lpstr>
      <vt:lpstr>나눔고딕 ExtraBold</vt:lpstr>
      <vt:lpstr>Helvetica</vt:lpstr>
      <vt:lpstr>Arial</vt:lpstr>
      <vt:lpstr>맑은 고딕</vt:lpstr>
      <vt:lpstr>Microsoft JhengHei UI Light</vt:lpstr>
      <vt:lpstr>HY견명조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lenovo</cp:lastModifiedBy>
  <cp:revision>56</cp:revision>
  <dcterms:created xsi:type="dcterms:W3CDTF">2015-09-28T02:21:24Z</dcterms:created>
  <dcterms:modified xsi:type="dcterms:W3CDTF">2019-01-18T05:42:28Z</dcterms:modified>
</cp:coreProperties>
</file>