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4" y="24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586CC-50EE-738C-EA13-57FD2BB6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31888-3B82-8528-D587-65354C59C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CA30B-AD56-5AF0-8257-F83ED265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18C9F-F95E-F66A-5ED5-F3848FD9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4D83E-DC3F-119D-BB0F-BB82984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6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0165B-E6B8-8B70-AF6D-00E32C3E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233A50-D5E8-9799-3186-32D64FFC4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3CC6-CAE2-3CC1-A5FA-B61A745C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CD2CB-4645-95A1-E486-905D8D5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5BD3-5707-525F-E124-BC5811F3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D8AB32-2AC1-DBE8-93B9-1C735836A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50EC6-D88C-1A47-937C-165E4FB4C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BA945-153E-E54A-6363-3A42DC30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A1239-2807-179C-2A1D-392F87FE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5C920-93B2-A8D8-B5E6-399F577E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3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38A25-56EF-1480-3BCB-6238939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4560A-6706-03A7-501A-6BB648A1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D726F-A01C-E0D0-EC26-CE124D2C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B38EE-A8C2-E664-CBCC-572C1A30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573CF-D43D-5057-D3F4-6BB5EB67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6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84D6E-A352-4F4D-81BB-0FC96660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1AAFB-E0B0-8D33-B05C-6109E74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D20C3-0E7D-5703-4149-F5907C5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20E5D-CD72-E4DA-D9C4-187676EA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34776-6640-B56F-B6D9-FF2204C2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D5581-F44F-A857-6958-DBD792D9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6E310-0DE1-B2DE-EBDC-4AB356D84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985E1-062D-7C1F-0D86-D26139865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F3EDE-244A-24E1-BBC1-85B9D9E2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BD73C-CC28-1206-5409-28DFAF21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96926-C76A-9D97-A1AB-E05E9A91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F2F3E-89EF-78A5-F982-C9F06577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749A9-FAFE-69F6-C857-9E20982C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28E50-9A9F-20EC-4B1E-8790F4B9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43B4DA-7321-0A55-BAA7-35D08E04B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3CBC1-75CD-2D4D-5D2C-E58AD6A06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6372D0-111B-972B-79E7-6BA7F92F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85517-DDD4-741F-7E44-CC156930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23B08-BFE5-B2F1-9586-D455DA4A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1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E4FE-B9E2-816F-76ED-C81725A0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E9DB2F-E9D1-1B51-DF0A-190BA619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1EFA0-2977-8CB5-48D4-3750A249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9C6509-931A-6305-1149-B40B8AFB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6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3090B9-637F-939A-5FA8-6CF37AF7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FADFA-9AC5-139A-33F1-799B0A45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339C1-7A6D-7ACF-6CAE-0FFAAD4F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7B6B1-0E2A-242A-77AF-790F0586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49AB2-E37D-8F64-B3B6-104F5EA3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6C36A8-B6A1-1761-D4A4-C6E39DC45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500B5-39FC-0568-360B-CFF1B8A7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7C2E6-C937-292B-F149-BA94CE3C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A8F9E-FCDD-66BC-6025-A5EE86A3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6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1E123-071D-4D91-6506-56D925B1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71F9E4-67E3-000E-8EA2-309078CB6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1D41EA-B237-31DE-C864-8078C99C5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73213-179A-7D80-B2F3-FE120CAB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B441-A110-2B61-81FD-0F38B58C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3F335-97DB-E8FF-8C83-3D6AC5A4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585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B131D6-8F88-C696-97B4-6174405C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4A892-5AA1-233E-BC32-74E5D6F2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33CE8-D9B9-AE4B-BD53-CF4892569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BC5A-444D-4699-B1C7-438E94F8EAB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FED5-2524-2DEF-1143-382DBE5B9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525B5-DC13-46B4-B28A-9300EF77B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A736-8B0E-4779-A868-C5DF567D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4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6600"/>
              <a:t>Box Head</a:t>
            </a:r>
            <a:br>
              <a:rPr lang="ko-KR" altLang="en-US" sz="6600"/>
            </a:br>
            <a:r>
              <a:rPr lang="ko-KR" altLang="en-US" sz="6600"/>
              <a:t>게임 개발 발표</a:t>
            </a:r>
            <a:endParaRPr lang="ko-KR" altLang="en-US" sz="6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/>
              <a:t>김태우</a:t>
            </a:r>
            <a:endParaRPr lang="ko-KR" altLang="en-US"/>
          </a:p>
        </p:txBody>
      </p:sp>
      <p:sp>
        <p:nvSpPr>
          <p:cNvPr id="16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 descr="책상 위의 가젯"/>
          <p:cNvPicPr>
            <a:picLocks noChangeAspect="1"/>
          </p:cNvPicPr>
          <p:nvPr/>
        </p:nvPicPr>
        <p:blipFill rotWithShape="1">
          <a:blip r:embed="rId2"/>
          <a:srcRect l="13590" r="31810"/>
          <a:stretch>
            <a:fillRect/>
          </a:stretch>
        </p:blipFill>
        <p:spPr>
          <a:xfrm>
            <a:off x="7781544" y="503711"/>
            <a:ext cx="4087368" cy="5614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BF2771-8585-F189-BC3E-EFA3BD6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1005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박스헤드 게임</a:t>
            </a:r>
            <a:endParaRPr lang="ko-KR" altLang="en-US" sz="5400" dirty="0"/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2352CAB-0755-586D-C471-18E8F298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1. </a:t>
            </a:r>
            <a:r>
              <a:rPr lang="ko-KR" altLang="en-US" sz="2200" dirty="0"/>
              <a:t>플레이어가 끝없이 밀려오는 좀비를 죽이는 게임</a:t>
            </a:r>
            <a:endParaRPr lang="en-US" altLang="ko-KR" sz="2200" dirty="0"/>
          </a:p>
          <a:p>
            <a:endParaRPr lang="en-US" sz="2200" dirty="0"/>
          </a:p>
          <a:p>
            <a:r>
              <a:rPr lang="en-US" sz="2200" dirty="0"/>
              <a:t>2. Wave</a:t>
            </a:r>
            <a:r>
              <a:rPr lang="ko-KR" altLang="en-US" sz="2200" dirty="0"/>
              <a:t>에 따라 좀비</a:t>
            </a:r>
            <a:r>
              <a:rPr lang="en-US" altLang="ko-KR" sz="2200" dirty="0"/>
              <a:t> </a:t>
            </a:r>
            <a:r>
              <a:rPr lang="ko-KR" altLang="en-US" sz="2200" dirty="0"/>
              <a:t>수 증가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중간보스급</a:t>
            </a:r>
            <a:r>
              <a:rPr lang="ko-KR" altLang="en-US" sz="2200" dirty="0"/>
              <a:t> 좀비 등장</a:t>
            </a:r>
            <a:endParaRPr lang="en-US" altLang="ko-KR" sz="2200" dirty="0"/>
          </a:p>
          <a:p>
            <a:endParaRPr lang="en-US" sz="2200" dirty="0"/>
          </a:p>
          <a:p>
            <a:r>
              <a:rPr lang="en-US" sz="2200" dirty="0"/>
              <a:t>3. </a:t>
            </a:r>
            <a:r>
              <a:rPr lang="ko-KR" altLang="en-US" sz="2200" dirty="0"/>
              <a:t>일정</a:t>
            </a:r>
            <a:r>
              <a:rPr lang="en-US" sz="2200" dirty="0"/>
              <a:t> </a:t>
            </a:r>
            <a:r>
              <a:rPr lang="ko-KR" altLang="en-US" sz="2200" dirty="0"/>
              <a:t>시간당 킬 수에 따른 무기 및 무기 능력 </a:t>
            </a:r>
            <a:r>
              <a:rPr lang="en-US" altLang="ko-KR" sz="2200" dirty="0"/>
              <a:t>unlock, </a:t>
            </a:r>
            <a:r>
              <a:rPr lang="ko-KR" altLang="en-US" sz="2200" dirty="0"/>
              <a:t>랜덤으로 박스를 생성하여 체력 및 총알 제공</a:t>
            </a:r>
            <a:endParaRPr lang="en-US" sz="2200" dirty="0"/>
          </a:p>
        </p:txBody>
      </p:sp>
      <p:pic>
        <p:nvPicPr>
          <p:cNvPr id="1026" name="Picture 2" descr="Boxhead 2play Full Gameplay Walkthrough - YouTube">
            <a:extLst>
              <a:ext uri="{FF2B5EF4-FFF2-40B4-BE49-F238E27FC236}">
                <a16:creationId xmlns:a16="http://schemas.microsoft.com/office/drawing/2014/main" id="{3AD2D6E6-F848-ED7B-BDB0-5609EB73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5090" y="480268"/>
            <a:ext cx="3931643" cy="29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shgames01">
            <a:extLst>
              <a:ext uri="{FF2B5EF4-FFF2-40B4-BE49-F238E27FC236}">
                <a16:creationId xmlns:a16="http://schemas.microsoft.com/office/drawing/2014/main" id="{FCF5D872-BC64-C2B3-318F-F31B52E0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90" y="3483361"/>
            <a:ext cx="3931643" cy="281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1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1B37-A158-640A-D98F-5E30E7B2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구상</a:t>
            </a:r>
            <a:r>
              <a:rPr lang="en-US" altLang="ko-KR" dirty="0"/>
              <a:t>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F6AD3-BB69-BD5D-706E-A4E5FDBB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86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1. </a:t>
            </a:r>
            <a:r>
              <a:rPr lang="ko-KR" altLang="en-US" dirty="0">
                <a:ea typeface="맑은 고딕"/>
              </a:rPr>
              <a:t>정사각형 평면에 1개의 좀비 소환 </a:t>
            </a:r>
            <a:r>
              <a:rPr lang="ko-KR" altLang="en-US" dirty="0" err="1">
                <a:ea typeface="맑은 고딕"/>
              </a:rPr>
              <a:t>비콘을</a:t>
            </a:r>
            <a:r>
              <a:rPr lang="ko-KR" altLang="en-US" dirty="0">
                <a:ea typeface="맑은 고딕"/>
              </a:rPr>
              <a:t> 만든다</a:t>
            </a:r>
            <a:r>
              <a:rPr lang="en-US" altLang="ko-KR" dirty="0">
                <a:ea typeface="맑은 고딕"/>
              </a:rPr>
              <a:t>.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a typeface="맑은 고딕"/>
              </a:rPr>
              <a:t>2. </a:t>
            </a:r>
            <a:r>
              <a:rPr lang="ko-KR" altLang="en-US" dirty="0">
                <a:ea typeface="맑은 고딕"/>
              </a:rPr>
              <a:t>플레이어를 소환</a:t>
            </a:r>
            <a:r>
              <a:rPr lang="en-US" altLang="ko-KR" dirty="0">
                <a:ea typeface="맑은 고딕"/>
              </a:rPr>
              <a:t>, </a:t>
            </a:r>
            <a:r>
              <a:rPr lang="ko-KR" altLang="en-US" dirty="0">
                <a:ea typeface="맑은 고딕"/>
              </a:rPr>
              <a:t>총 방향을 표시하기 위해  플레이어 모양을 화살표로 만든다.</a:t>
            </a:r>
            <a:endParaRPr lang="ko-KR" dirty="0"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9B49C-8563-AD0C-1E8D-EF5F0ECD4A76}"/>
              </a:ext>
            </a:extLst>
          </p:cNvPr>
          <p:cNvSpPr/>
          <p:nvPr/>
        </p:nvSpPr>
        <p:spPr>
          <a:xfrm>
            <a:off x="5892800" y="445611"/>
            <a:ext cx="55270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50DE0-32D4-CD53-3A09-E1FC13241773}"/>
              </a:ext>
            </a:extLst>
          </p:cNvPr>
          <p:cNvSpPr/>
          <p:nvPr/>
        </p:nvSpPr>
        <p:spPr>
          <a:xfrm rot="16200000">
            <a:off x="3036251" y="3290887"/>
            <a:ext cx="55270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98F054-1782-1898-486B-BDC419542FF3}"/>
              </a:ext>
            </a:extLst>
          </p:cNvPr>
          <p:cNvSpPr/>
          <p:nvPr/>
        </p:nvSpPr>
        <p:spPr>
          <a:xfrm>
            <a:off x="5892800" y="6147435"/>
            <a:ext cx="55270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E9A69D-B34F-AD9C-D91C-853500724937}"/>
              </a:ext>
            </a:extLst>
          </p:cNvPr>
          <p:cNvSpPr/>
          <p:nvPr/>
        </p:nvSpPr>
        <p:spPr>
          <a:xfrm rot="16200000">
            <a:off x="8751250" y="3290887"/>
            <a:ext cx="55270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3E0699-D14F-4819-B242-E2F1BB467328}"/>
              </a:ext>
            </a:extLst>
          </p:cNvPr>
          <p:cNvSpPr/>
          <p:nvPr/>
        </p:nvSpPr>
        <p:spPr>
          <a:xfrm>
            <a:off x="6299203" y="1027906"/>
            <a:ext cx="325120" cy="331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8D7E7-18AA-5C59-8B29-4A295CDFBC78}"/>
              </a:ext>
            </a:extLst>
          </p:cNvPr>
          <p:cNvSpPr/>
          <p:nvPr/>
        </p:nvSpPr>
        <p:spPr>
          <a:xfrm>
            <a:off x="10384296" y="5076268"/>
            <a:ext cx="484829" cy="4816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ea typeface="맑은 고딕"/>
              </a:rPr>
              <a:t>↑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592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5649A-5A51-27A7-E79F-1798B9D5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구상</a:t>
            </a:r>
            <a:r>
              <a:rPr lang="en-US" altLang="ko-KR" dirty="0"/>
              <a:t> </a:t>
            </a:r>
            <a:r>
              <a:rPr lang="ko-KR" altLang="en-US" dirty="0"/>
              <a:t>계획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3F61DE-3D2C-EECC-B020-655A58BAC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246669"/>
              </p:ext>
            </p:extLst>
          </p:nvPr>
        </p:nvGraphicFramePr>
        <p:xfrm>
          <a:off x="838200" y="1825624"/>
          <a:ext cx="10515597" cy="319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3725753851"/>
                    </a:ext>
                  </a:extLst>
                </a:gridCol>
                <a:gridCol w="4551680">
                  <a:extLst>
                    <a:ext uri="{9D8B030D-6E8A-4147-A177-3AD203B41FA5}">
                      <a16:colId xmlns:a16="http://schemas.microsoft.com/office/drawing/2014/main" val="321657762"/>
                    </a:ext>
                  </a:extLst>
                </a:gridCol>
                <a:gridCol w="4688837">
                  <a:extLst>
                    <a:ext uri="{9D8B030D-6E8A-4147-A177-3AD203B41FA5}">
                      <a16:colId xmlns:a16="http://schemas.microsoft.com/office/drawing/2014/main" val="81775529"/>
                    </a:ext>
                  </a:extLst>
                </a:gridCol>
              </a:tblGrid>
              <a:tr h="6316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430274"/>
                  </a:ext>
                </a:extLst>
              </a:tr>
              <a:tr h="55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44052"/>
                  </a:ext>
                </a:extLst>
              </a:tr>
              <a:tr h="1152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총알에 사거리를 두어 일정 거리가 지나면 사라진다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스페이스 바로 공격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플레이어와 접촉 시 데미지를 준다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59614"/>
                  </a:ext>
                </a:extLst>
              </a:tr>
              <a:tr h="858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화살표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플레이어를 추격한다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0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44146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87</ep:Words>
  <ep:PresentationFormat>와이드스크린</ep:PresentationFormat>
  <ep:Paragraphs>11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Box Head 게임 개발 발표</vt:lpstr>
      <vt:lpstr>박스헤드 게임</vt:lpstr>
      <vt:lpstr>구상 계획</vt:lpstr>
      <vt:lpstr>구상 계획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2023-05-13T23:55:25.000</dcterms:created>
  <dc:creator>김태우</dc:creator>
  <cp:lastModifiedBy>rlaxo</cp:lastModifiedBy>
  <dcterms:modified xsi:type="dcterms:W3CDTF">2023-05-24T00:27:42.042</dcterms:modified>
  <cp:revision>30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